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slideLayouts/slideLayout2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45" r:id="rId4"/>
    <p:sldMasterId id="2147483875" r:id="rId5"/>
    <p:sldMasterId id="2147483905" r:id="rId6"/>
    <p:sldMasterId id="2147483935" r:id="rId7"/>
    <p:sldMasterId id="2147483965" r:id="rId8"/>
    <p:sldMasterId id="2147483995" r:id="rId9"/>
  </p:sldMasterIdLst>
  <p:notesMasterIdLst>
    <p:notesMasterId r:id="rId24"/>
  </p:notesMasterIdLst>
  <p:sldIdLst>
    <p:sldId id="259" r:id="rId10"/>
    <p:sldId id="291" r:id="rId11"/>
    <p:sldId id="293" r:id="rId12"/>
    <p:sldId id="287" r:id="rId13"/>
    <p:sldId id="286" r:id="rId14"/>
    <p:sldId id="295" r:id="rId15"/>
    <p:sldId id="285" r:id="rId16"/>
    <p:sldId id="281" r:id="rId17"/>
    <p:sldId id="274" r:id="rId18"/>
    <p:sldId id="288" r:id="rId19"/>
    <p:sldId id="289" r:id="rId20"/>
    <p:sldId id="269" r:id="rId21"/>
    <p:sldId id="271" r:id="rId22"/>
    <p:sldId id="292" r:id="rId2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95">
          <p15:clr>
            <a:srgbClr val="A4A3A4"/>
          </p15:clr>
        </p15:guide>
        <p15:guide id="2" orient="horz" pos="718">
          <p15:clr>
            <a:srgbClr val="A4A3A4"/>
          </p15:clr>
        </p15:guide>
        <p15:guide id="3" orient="horz" pos="830">
          <p15:clr>
            <a:srgbClr val="A4A3A4"/>
          </p15:clr>
        </p15:guide>
        <p15:guide id="4" orient="horz" pos="2917">
          <p15:clr>
            <a:srgbClr val="A4A3A4"/>
          </p15:clr>
        </p15:guide>
        <p15:guide id="5" orient="horz" pos="1819">
          <p15:clr>
            <a:srgbClr val="A4A3A4"/>
          </p15:clr>
        </p15:guide>
        <p15:guide id="6" orient="horz" pos="1928">
          <p15:clr>
            <a:srgbClr val="A4A3A4"/>
          </p15:clr>
        </p15:guide>
        <p15:guide id="7" pos="5534">
          <p15:clr>
            <a:srgbClr val="A4A3A4"/>
          </p15:clr>
        </p15:guide>
        <p15:guide id="8" pos="226">
          <p15:clr>
            <a:srgbClr val="A4A3A4"/>
          </p15:clr>
        </p15:guide>
        <p15:guide id="9" pos="2824">
          <p15:clr>
            <a:srgbClr val="A4A3A4"/>
          </p15:clr>
        </p15:guide>
        <p15:guide id="10" pos="2937">
          <p15:clr>
            <a:srgbClr val="A4A3A4"/>
          </p15:clr>
        </p15:guide>
        <p15:guide id="11" pos="1472">
          <p15:clr>
            <a:srgbClr val="A4A3A4"/>
          </p15:clr>
        </p15:guide>
        <p15:guide id="12" pos="1582">
          <p15:clr>
            <a:srgbClr val="A4A3A4"/>
          </p15:clr>
        </p15:guide>
        <p15:guide id="13" pos="4180">
          <p15:clr>
            <a:srgbClr val="A4A3A4"/>
          </p15:clr>
        </p15:guide>
        <p15:guide id="14" pos="42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B4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62" autoAdjust="0"/>
    <p:restoredTop sz="94280" autoAdjust="0"/>
  </p:normalViewPr>
  <p:slideViewPr>
    <p:cSldViewPr snapToGrid="0" snapToObjects="1" showGuides="1">
      <p:cViewPr varScale="1">
        <p:scale>
          <a:sx n="146" d="100"/>
          <a:sy n="146" d="100"/>
        </p:scale>
        <p:origin x="-1026" y="-90"/>
      </p:cViewPr>
      <p:guideLst>
        <p:guide orient="horz" pos="195"/>
        <p:guide orient="horz" pos="718"/>
        <p:guide orient="horz" pos="830"/>
        <p:guide orient="horz" pos="2917"/>
        <p:guide orient="horz" pos="1819"/>
        <p:guide orient="horz" pos="1928"/>
        <p:guide pos="5534"/>
        <p:guide pos="226"/>
        <p:guide pos="2824"/>
        <p:guide pos="2937"/>
        <p:guide pos="1472"/>
        <p:guide pos="1582"/>
        <p:guide pos="4180"/>
        <p:guide pos="429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D62F4-E436-4393-8C0B-BFF308328EE4}" type="datetimeFigureOut">
              <a:rPr lang="en-GB" smtClean="0"/>
              <a:t>24/05/2018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92A43E-6E40-4C5C-8053-20911FED85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027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2A43E-6E40-4C5C-8053-20911FED85A6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183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2A43E-6E40-4C5C-8053-20911FED85A6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47526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2A43E-6E40-4C5C-8053-20911FED85A6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49140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2A43E-6E40-4C5C-8053-20911FED85A6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12402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2A43E-6E40-4C5C-8053-20911FED85A6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6425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Multiple</a:t>
            </a:r>
            <a:r>
              <a:rPr lang="en-US" baseline="0" dirty="0"/>
              <a:t> devices. Browser, cloud, etc. II portfolio. Differentiation.,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2A43E-6E40-4C5C-8053-20911FED85A6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3185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Multiple</a:t>
            </a:r>
            <a:r>
              <a:rPr lang="en-US" baseline="0" dirty="0"/>
              <a:t> devices. Browser, cloud, etc. II portfolio. Differentiation.,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2A43E-6E40-4C5C-8053-20911FED85A6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0187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Multiple</a:t>
            </a:r>
            <a:r>
              <a:rPr lang="en-US" baseline="0" dirty="0"/>
              <a:t> devices. Browser, cloud, etc. II portfolio. Differentiation.,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2A43E-6E40-4C5C-8053-20911FED85A6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996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2A43E-6E40-4C5C-8053-20911FED85A6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8337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Multiple</a:t>
            </a:r>
            <a:r>
              <a:rPr lang="en-US" baseline="0" dirty="0"/>
              <a:t> devices. Browser, cloud, etc. II portfolio. Differentiation.,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2A43E-6E40-4C5C-8053-20911FED85A6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74480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Multiple</a:t>
            </a:r>
            <a:r>
              <a:rPr lang="en-US" baseline="0" dirty="0"/>
              <a:t> devices. Browser, cloud, etc. II portfolio. Differentiation.,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2A43E-6E40-4C5C-8053-20911FED85A6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90305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2A43E-6E40-4C5C-8053-20911FED85A6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03901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2A43E-6E40-4C5C-8053-20911FED85A6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54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lack w/ 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75046" y="74974"/>
            <a:ext cx="9004299" cy="499917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9" name="Group 48"/>
          <p:cNvGrpSpPr/>
          <p:nvPr userDrawn="1"/>
        </p:nvGrpSpPr>
        <p:grpSpPr>
          <a:xfrm>
            <a:off x="3132000" y="2088000"/>
            <a:ext cx="2882901" cy="485775"/>
            <a:chOff x="3133725" y="2097088"/>
            <a:chExt cx="2882901" cy="485775"/>
          </a:xfrm>
        </p:grpSpPr>
        <p:sp>
          <p:nvSpPr>
            <p:cNvPr id="38" name="Freeform 37"/>
            <p:cNvSpPr>
              <a:spLocks noEditPoints="1"/>
            </p:cNvSpPr>
            <p:nvPr userDrawn="1"/>
          </p:nvSpPr>
          <p:spPr bwMode="auto">
            <a:xfrm>
              <a:off x="4044950" y="2293938"/>
              <a:ext cx="258763" cy="285750"/>
            </a:xfrm>
            <a:custGeom>
              <a:avLst/>
              <a:gdLst>
                <a:gd name="T0" fmla="*/ 214 w 306"/>
                <a:gd name="T1" fmla="*/ 117 h 333"/>
                <a:gd name="T2" fmla="*/ 214 w 306"/>
                <a:gd name="T3" fmla="*/ 117 h 333"/>
                <a:gd name="T4" fmla="*/ 153 w 306"/>
                <a:gd name="T5" fmla="*/ 117 h 333"/>
                <a:gd name="T6" fmla="*/ 0 w 306"/>
                <a:gd name="T7" fmla="*/ 221 h 333"/>
                <a:gd name="T8" fmla="*/ 151 w 306"/>
                <a:gd name="T9" fmla="*/ 333 h 333"/>
                <a:gd name="T10" fmla="*/ 305 w 306"/>
                <a:gd name="T11" fmla="*/ 212 h 333"/>
                <a:gd name="T12" fmla="*/ 306 w 306"/>
                <a:gd name="T13" fmla="*/ 167 h 333"/>
                <a:gd name="T14" fmla="*/ 304 w 306"/>
                <a:gd name="T15" fmla="*/ 119 h 333"/>
                <a:gd name="T16" fmla="*/ 153 w 306"/>
                <a:gd name="T17" fmla="*/ 0 h 333"/>
                <a:gd name="T18" fmla="*/ 52 w 306"/>
                <a:gd name="T19" fmla="*/ 14 h 333"/>
                <a:gd name="T20" fmla="*/ 52 w 306"/>
                <a:gd name="T21" fmla="*/ 89 h 333"/>
                <a:gd name="T22" fmla="*/ 133 w 306"/>
                <a:gd name="T23" fmla="*/ 73 h 333"/>
                <a:gd name="T24" fmla="*/ 214 w 306"/>
                <a:gd name="T25" fmla="*/ 117 h 333"/>
                <a:gd name="T26" fmla="*/ 149 w 306"/>
                <a:gd name="T27" fmla="*/ 252 h 333"/>
                <a:gd name="T28" fmla="*/ 149 w 306"/>
                <a:gd name="T29" fmla="*/ 252 h 333"/>
                <a:gd name="T30" fmla="*/ 90 w 306"/>
                <a:gd name="T31" fmla="*/ 213 h 333"/>
                <a:gd name="T32" fmla="*/ 149 w 306"/>
                <a:gd name="T33" fmla="*/ 182 h 333"/>
                <a:gd name="T34" fmla="*/ 214 w 306"/>
                <a:gd name="T35" fmla="*/ 182 h 333"/>
                <a:gd name="T36" fmla="*/ 214 w 306"/>
                <a:gd name="T37" fmla="*/ 201 h 333"/>
                <a:gd name="T38" fmla="*/ 149 w 306"/>
                <a:gd name="T39" fmla="*/ 252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06" h="333">
                  <a:moveTo>
                    <a:pt x="214" y="117"/>
                  </a:moveTo>
                  <a:lnTo>
                    <a:pt x="214" y="117"/>
                  </a:lnTo>
                  <a:lnTo>
                    <a:pt x="153" y="117"/>
                  </a:lnTo>
                  <a:cubicBezTo>
                    <a:pt x="45" y="117"/>
                    <a:pt x="0" y="151"/>
                    <a:pt x="0" y="221"/>
                  </a:cubicBezTo>
                  <a:cubicBezTo>
                    <a:pt x="0" y="290"/>
                    <a:pt x="63" y="333"/>
                    <a:pt x="151" y="333"/>
                  </a:cubicBezTo>
                  <a:cubicBezTo>
                    <a:pt x="241" y="333"/>
                    <a:pt x="300" y="285"/>
                    <a:pt x="305" y="212"/>
                  </a:cubicBezTo>
                  <a:cubicBezTo>
                    <a:pt x="305" y="197"/>
                    <a:pt x="306" y="185"/>
                    <a:pt x="306" y="167"/>
                  </a:cubicBezTo>
                  <a:cubicBezTo>
                    <a:pt x="306" y="148"/>
                    <a:pt x="305" y="135"/>
                    <a:pt x="304" y="119"/>
                  </a:cubicBezTo>
                  <a:cubicBezTo>
                    <a:pt x="299" y="32"/>
                    <a:pt x="236" y="0"/>
                    <a:pt x="153" y="0"/>
                  </a:cubicBezTo>
                  <a:cubicBezTo>
                    <a:pt x="101" y="0"/>
                    <a:pt x="59" y="12"/>
                    <a:pt x="52" y="14"/>
                  </a:cubicBezTo>
                  <a:lnTo>
                    <a:pt x="52" y="89"/>
                  </a:lnTo>
                  <a:cubicBezTo>
                    <a:pt x="62" y="86"/>
                    <a:pt x="99" y="73"/>
                    <a:pt x="133" y="73"/>
                  </a:cubicBezTo>
                  <a:cubicBezTo>
                    <a:pt x="178" y="73"/>
                    <a:pt x="212" y="83"/>
                    <a:pt x="214" y="117"/>
                  </a:cubicBezTo>
                  <a:close/>
                  <a:moveTo>
                    <a:pt x="149" y="252"/>
                  </a:moveTo>
                  <a:lnTo>
                    <a:pt x="149" y="252"/>
                  </a:lnTo>
                  <a:cubicBezTo>
                    <a:pt x="113" y="252"/>
                    <a:pt x="90" y="237"/>
                    <a:pt x="90" y="213"/>
                  </a:cubicBezTo>
                  <a:cubicBezTo>
                    <a:pt x="90" y="196"/>
                    <a:pt x="105" y="182"/>
                    <a:pt x="149" y="182"/>
                  </a:cubicBezTo>
                  <a:lnTo>
                    <a:pt x="214" y="182"/>
                  </a:lnTo>
                  <a:cubicBezTo>
                    <a:pt x="214" y="182"/>
                    <a:pt x="214" y="193"/>
                    <a:pt x="214" y="201"/>
                  </a:cubicBezTo>
                  <a:cubicBezTo>
                    <a:pt x="214" y="235"/>
                    <a:pt x="191" y="253"/>
                    <a:pt x="149" y="252"/>
                  </a:cubicBezTo>
                  <a:close/>
                </a:path>
              </a:pathLst>
            </a:custGeom>
            <a:solidFill>
              <a:srgbClr val="ED272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9" name="Freeform 38"/>
            <p:cNvSpPr>
              <a:spLocks/>
            </p:cNvSpPr>
            <p:nvPr userDrawn="1"/>
          </p:nvSpPr>
          <p:spPr bwMode="auto">
            <a:xfrm>
              <a:off x="4337050" y="2193925"/>
              <a:ext cx="273050" cy="379413"/>
            </a:xfrm>
            <a:custGeom>
              <a:avLst/>
              <a:gdLst>
                <a:gd name="T0" fmla="*/ 190 w 323"/>
                <a:gd name="T1" fmla="*/ 275 h 442"/>
                <a:gd name="T2" fmla="*/ 190 w 323"/>
                <a:gd name="T3" fmla="*/ 275 h 442"/>
                <a:gd name="T4" fmla="*/ 314 w 323"/>
                <a:gd name="T5" fmla="*/ 128 h 442"/>
                <a:gd name="T6" fmla="*/ 196 w 323"/>
                <a:gd name="T7" fmla="*/ 128 h 442"/>
                <a:gd name="T8" fmla="*/ 99 w 323"/>
                <a:gd name="T9" fmla="*/ 254 h 442"/>
                <a:gd name="T10" fmla="*/ 99 w 323"/>
                <a:gd name="T11" fmla="*/ 0 h 442"/>
                <a:gd name="T12" fmla="*/ 0 w 323"/>
                <a:gd name="T13" fmla="*/ 0 h 442"/>
                <a:gd name="T14" fmla="*/ 0 w 323"/>
                <a:gd name="T15" fmla="*/ 442 h 442"/>
                <a:gd name="T16" fmla="*/ 99 w 323"/>
                <a:gd name="T17" fmla="*/ 442 h 442"/>
                <a:gd name="T18" fmla="*/ 99 w 323"/>
                <a:gd name="T19" fmla="*/ 313 h 442"/>
                <a:gd name="T20" fmla="*/ 199 w 323"/>
                <a:gd name="T21" fmla="*/ 442 h 442"/>
                <a:gd name="T22" fmla="*/ 323 w 323"/>
                <a:gd name="T23" fmla="*/ 442 h 442"/>
                <a:gd name="T24" fmla="*/ 190 w 323"/>
                <a:gd name="T25" fmla="*/ 275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3" h="442">
                  <a:moveTo>
                    <a:pt x="190" y="275"/>
                  </a:moveTo>
                  <a:lnTo>
                    <a:pt x="190" y="275"/>
                  </a:lnTo>
                  <a:lnTo>
                    <a:pt x="314" y="128"/>
                  </a:lnTo>
                  <a:lnTo>
                    <a:pt x="196" y="128"/>
                  </a:lnTo>
                  <a:lnTo>
                    <a:pt x="99" y="254"/>
                  </a:lnTo>
                  <a:lnTo>
                    <a:pt x="99" y="0"/>
                  </a:lnTo>
                  <a:lnTo>
                    <a:pt x="0" y="0"/>
                  </a:lnTo>
                  <a:lnTo>
                    <a:pt x="0" y="442"/>
                  </a:lnTo>
                  <a:lnTo>
                    <a:pt x="99" y="442"/>
                  </a:lnTo>
                  <a:lnTo>
                    <a:pt x="99" y="313"/>
                  </a:lnTo>
                  <a:lnTo>
                    <a:pt x="199" y="442"/>
                  </a:lnTo>
                  <a:lnTo>
                    <a:pt x="323" y="442"/>
                  </a:lnTo>
                  <a:lnTo>
                    <a:pt x="190" y="275"/>
                  </a:lnTo>
                  <a:close/>
                </a:path>
              </a:pathLst>
            </a:custGeom>
            <a:solidFill>
              <a:srgbClr val="ED272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0" name="Freeform 39"/>
            <p:cNvSpPr>
              <a:spLocks noEditPoints="1"/>
            </p:cNvSpPr>
            <p:nvPr userDrawn="1"/>
          </p:nvSpPr>
          <p:spPr bwMode="auto">
            <a:xfrm>
              <a:off x="3425825" y="2293938"/>
              <a:ext cx="288925" cy="285750"/>
            </a:xfrm>
            <a:custGeom>
              <a:avLst/>
              <a:gdLst>
                <a:gd name="T0" fmla="*/ 171 w 342"/>
                <a:gd name="T1" fmla="*/ 333 h 333"/>
                <a:gd name="T2" fmla="*/ 171 w 342"/>
                <a:gd name="T3" fmla="*/ 333 h 333"/>
                <a:gd name="T4" fmla="*/ 0 w 342"/>
                <a:gd name="T5" fmla="*/ 167 h 333"/>
                <a:gd name="T6" fmla="*/ 171 w 342"/>
                <a:gd name="T7" fmla="*/ 0 h 333"/>
                <a:gd name="T8" fmla="*/ 342 w 342"/>
                <a:gd name="T9" fmla="*/ 167 h 333"/>
                <a:gd name="T10" fmla="*/ 171 w 342"/>
                <a:gd name="T11" fmla="*/ 333 h 333"/>
                <a:gd name="T12" fmla="*/ 171 w 342"/>
                <a:gd name="T13" fmla="*/ 83 h 333"/>
                <a:gd name="T14" fmla="*/ 171 w 342"/>
                <a:gd name="T15" fmla="*/ 83 h 333"/>
                <a:gd name="T16" fmla="*/ 98 w 342"/>
                <a:gd name="T17" fmla="*/ 166 h 333"/>
                <a:gd name="T18" fmla="*/ 171 w 342"/>
                <a:gd name="T19" fmla="*/ 248 h 333"/>
                <a:gd name="T20" fmla="*/ 244 w 342"/>
                <a:gd name="T21" fmla="*/ 166 h 333"/>
                <a:gd name="T22" fmla="*/ 171 w 342"/>
                <a:gd name="T23" fmla="*/ 83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42" h="333">
                  <a:moveTo>
                    <a:pt x="171" y="333"/>
                  </a:moveTo>
                  <a:lnTo>
                    <a:pt x="171" y="333"/>
                  </a:lnTo>
                  <a:cubicBezTo>
                    <a:pt x="73" y="333"/>
                    <a:pt x="0" y="268"/>
                    <a:pt x="0" y="167"/>
                  </a:cubicBezTo>
                  <a:cubicBezTo>
                    <a:pt x="0" y="65"/>
                    <a:pt x="73" y="0"/>
                    <a:pt x="171" y="0"/>
                  </a:cubicBezTo>
                  <a:cubicBezTo>
                    <a:pt x="269" y="0"/>
                    <a:pt x="342" y="65"/>
                    <a:pt x="342" y="167"/>
                  </a:cubicBezTo>
                  <a:cubicBezTo>
                    <a:pt x="342" y="268"/>
                    <a:pt x="269" y="333"/>
                    <a:pt x="171" y="333"/>
                  </a:cubicBezTo>
                  <a:close/>
                  <a:moveTo>
                    <a:pt x="171" y="83"/>
                  </a:moveTo>
                  <a:lnTo>
                    <a:pt x="171" y="83"/>
                  </a:lnTo>
                  <a:cubicBezTo>
                    <a:pt x="128" y="83"/>
                    <a:pt x="98" y="115"/>
                    <a:pt x="98" y="166"/>
                  </a:cubicBezTo>
                  <a:cubicBezTo>
                    <a:pt x="98" y="216"/>
                    <a:pt x="128" y="248"/>
                    <a:pt x="171" y="248"/>
                  </a:cubicBezTo>
                  <a:cubicBezTo>
                    <a:pt x="214" y="248"/>
                    <a:pt x="244" y="216"/>
                    <a:pt x="244" y="166"/>
                  </a:cubicBezTo>
                  <a:cubicBezTo>
                    <a:pt x="244" y="115"/>
                    <a:pt x="214" y="83"/>
                    <a:pt x="171" y="83"/>
                  </a:cubicBezTo>
                  <a:close/>
                </a:path>
              </a:pathLst>
            </a:custGeom>
            <a:solidFill>
              <a:srgbClr val="ED272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1" name="Freeform 40"/>
            <p:cNvSpPr>
              <a:spLocks/>
            </p:cNvSpPr>
            <p:nvPr userDrawn="1"/>
          </p:nvSpPr>
          <p:spPr bwMode="auto">
            <a:xfrm>
              <a:off x="3133725" y="2206625"/>
              <a:ext cx="317500" cy="366713"/>
            </a:xfrm>
            <a:custGeom>
              <a:avLst/>
              <a:gdLst>
                <a:gd name="T0" fmla="*/ 361 w 376"/>
                <a:gd name="T1" fmla="*/ 0 h 427"/>
                <a:gd name="T2" fmla="*/ 361 w 376"/>
                <a:gd name="T3" fmla="*/ 0 h 427"/>
                <a:gd name="T4" fmla="*/ 232 w 376"/>
                <a:gd name="T5" fmla="*/ 0 h 427"/>
                <a:gd name="T6" fmla="*/ 108 w 376"/>
                <a:gd name="T7" fmla="*/ 171 h 427"/>
                <a:gd name="T8" fmla="*/ 108 w 376"/>
                <a:gd name="T9" fmla="*/ 0 h 427"/>
                <a:gd name="T10" fmla="*/ 0 w 376"/>
                <a:gd name="T11" fmla="*/ 0 h 427"/>
                <a:gd name="T12" fmla="*/ 0 w 376"/>
                <a:gd name="T13" fmla="*/ 427 h 427"/>
                <a:gd name="T14" fmla="*/ 108 w 376"/>
                <a:gd name="T15" fmla="*/ 427 h 427"/>
                <a:gd name="T16" fmla="*/ 108 w 376"/>
                <a:gd name="T17" fmla="*/ 241 h 427"/>
                <a:gd name="T18" fmla="*/ 239 w 376"/>
                <a:gd name="T19" fmla="*/ 427 h 427"/>
                <a:gd name="T20" fmla="*/ 376 w 376"/>
                <a:gd name="T21" fmla="*/ 427 h 427"/>
                <a:gd name="T22" fmla="*/ 207 w 376"/>
                <a:gd name="T23" fmla="*/ 199 h 427"/>
                <a:gd name="T24" fmla="*/ 361 w 376"/>
                <a:gd name="T25" fmla="*/ 0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76" h="427">
                  <a:moveTo>
                    <a:pt x="361" y="0"/>
                  </a:moveTo>
                  <a:lnTo>
                    <a:pt x="361" y="0"/>
                  </a:lnTo>
                  <a:lnTo>
                    <a:pt x="232" y="0"/>
                  </a:lnTo>
                  <a:lnTo>
                    <a:pt x="108" y="171"/>
                  </a:lnTo>
                  <a:lnTo>
                    <a:pt x="108" y="0"/>
                  </a:lnTo>
                  <a:lnTo>
                    <a:pt x="0" y="0"/>
                  </a:lnTo>
                  <a:lnTo>
                    <a:pt x="0" y="427"/>
                  </a:lnTo>
                  <a:lnTo>
                    <a:pt x="108" y="427"/>
                  </a:lnTo>
                  <a:lnTo>
                    <a:pt x="108" y="241"/>
                  </a:lnTo>
                  <a:lnTo>
                    <a:pt x="239" y="427"/>
                  </a:lnTo>
                  <a:lnTo>
                    <a:pt x="376" y="427"/>
                  </a:lnTo>
                  <a:lnTo>
                    <a:pt x="207" y="199"/>
                  </a:lnTo>
                  <a:lnTo>
                    <a:pt x="361" y="0"/>
                  </a:lnTo>
                  <a:close/>
                </a:path>
              </a:pathLst>
            </a:custGeom>
            <a:solidFill>
              <a:srgbClr val="ED272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2" name="Freeform 41"/>
            <p:cNvSpPr>
              <a:spLocks noEditPoints="1"/>
            </p:cNvSpPr>
            <p:nvPr userDrawn="1"/>
          </p:nvSpPr>
          <p:spPr bwMode="auto">
            <a:xfrm>
              <a:off x="3740150" y="2193925"/>
              <a:ext cx="284163" cy="385763"/>
            </a:xfrm>
            <a:custGeom>
              <a:avLst/>
              <a:gdLst>
                <a:gd name="T0" fmla="*/ 338 w 338"/>
                <a:gd name="T1" fmla="*/ 0 h 450"/>
                <a:gd name="T2" fmla="*/ 338 w 338"/>
                <a:gd name="T3" fmla="*/ 0 h 450"/>
                <a:gd name="T4" fmla="*/ 239 w 338"/>
                <a:gd name="T5" fmla="*/ 0 h 450"/>
                <a:gd name="T6" fmla="*/ 239 w 338"/>
                <a:gd name="T7" fmla="*/ 137 h 450"/>
                <a:gd name="T8" fmla="*/ 165 w 338"/>
                <a:gd name="T9" fmla="*/ 117 h 450"/>
                <a:gd name="T10" fmla="*/ 0 w 338"/>
                <a:gd name="T11" fmla="*/ 284 h 450"/>
                <a:gd name="T12" fmla="*/ 171 w 338"/>
                <a:gd name="T13" fmla="*/ 450 h 450"/>
                <a:gd name="T14" fmla="*/ 338 w 338"/>
                <a:gd name="T15" fmla="*/ 270 h 450"/>
                <a:gd name="T16" fmla="*/ 338 w 338"/>
                <a:gd name="T17" fmla="*/ 0 h 450"/>
                <a:gd name="T18" fmla="*/ 171 w 338"/>
                <a:gd name="T19" fmla="*/ 365 h 450"/>
                <a:gd name="T20" fmla="*/ 171 w 338"/>
                <a:gd name="T21" fmla="*/ 365 h 450"/>
                <a:gd name="T22" fmla="*/ 98 w 338"/>
                <a:gd name="T23" fmla="*/ 283 h 450"/>
                <a:gd name="T24" fmla="*/ 171 w 338"/>
                <a:gd name="T25" fmla="*/ 200 h 450"/>
                <a:gd name="T26" fmla="*/ 244 w 338"/>
                <a:gd name="T27" fmla="*/ 283 h 450"/>
                <a:gd name="T28" fmla="*/ 171 w 338"/>
                <a:gd name="T29" fmla="*/ 365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38" h="450">
                  <a:moveTo>
                    <a:pt x="338" y="0"/>
                  </a:moveTo>
                  <a:lnTo>
                    <a:pt x="338" y="0"/>
                  </a:lnTo>
                  <a:lnTo>
                    <a:pt x="239" y="0"/>
                  </a:lnTo>
                  <a:lnTo>
                    <a:pt x="239" y="137"/>
                  </a:lnTo>
                  <a:cubicBezTo>
                    <a:pt x="234" y="133"/>
                    <a:pt x="206" y="117"/>
                    <a:pt x="165" y="117"/>
                  </a:cubicBezTo>
                  <a:cubicBezTo>
                    <a:pt x="70" y="117"/>
                    <a:pt x="0" y="182"/>
                    <a:pt x="0" y="284"/>
                  </a:cubicBezTo>
                  <a:cubicBezTo>
                    <a:pt x="0" y="385"/>
                    <a:pt x="72" y="450"/>
                    <a:pt x="171" y="450"/>
                  </a:cubicBezTo>
                  <a:cubicBezTo>
                    <a:pt x="284" y="450"/>
                    <a:pt x="338" y="371"/>
                    <a:pt x="338" y="270"/>
                  </a:cubicBezTo>
                  <a:lnTo>
                    <a:pt x="338" y="0"/>
                  </a:lnTo>
                  <a:close/>
                  <a:moveTo>
                    <a:pt x="171" y="365"/>
                  </a:moveTo>
                  <a:lnTo>
                    <a:pt x="171" y="365"/>
                  </a:lnTo>
                  <a:cubicBezTo>
                    <a:pt x="128" y="365"/>
                    <a:pt x="98" y="333"/>
                    <a:pt x="98" y="283"/>
                  </a:cubicBezTo>
                  <a:cubicBezTo>
                    <a:pt x="98" y="232"/>
                    <a:pt x="128" y="200"/>
                    <a:pt x="171" y="200"/>
                  </a:cubicBezTo>
                  <a:cubicBezTo>
                    <a:pt x="213" y="200"/>
                    <a:pt x="244" y="232"/>
                    <a:pt x="244" y="283"/>
                  </a:cubicBezTo>
                  <a:cubicBezTo>
                    <a:pt x="244" y="333"/>
                    <a:pt x="213" y="365"/>
                    <a:pt x="171" y="365"/>
                  </a:cubicBezTo>
                  <a:close/>
                </a:path>
              </a:pathLst>
            </a:custGeom>
            <a:solidFill>
              <a:srgbClr val="ED272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3" name="Freeform 42"/>
            <p:cNvSpPr>
              <a:spLocks noEditPoints="1"/>
            </p:cNvSpPr>
            <p:nvPr userDrawn="1"/>
          </p:nvSpPr>
          <p:spPr bwMode="auto">
            <a:xfrm>
              <a:off x="4725988" y="2287588"/>
              <a:ext cx="276225" cy="295275"/>
            </a:xfrm>
            <a:custGeom>
              <a:avLst/>
              <a:gdLst>
                <a:gd name="T0" fmla="*/ 246 w 327"/>
                <a:gd name="T1" fmla="*/ 171 h 343"/>
                <a:gd name="T2" fmla="*/ 246 w 327"/>
                <a:gd name="T3" fmla="*/ 171 h 343"/>
                <a:gd name="T4" fmla="*/ 169 w 327"/>
                <a:gd name="T5" fmla="*/ 81 h 343"/>
                <a:gd name="T6" fmla="*/ 93 w 327"/>
                <a:gd name="T7" fmla="*/ 171 h 343"/>
                <a:gd name="T8" fmla="*/ 169 w 327"/>
                <a:gd name="T9" fmla="*/ 262 h 343"/>
                <a:gd name="T10" fmla="*/ 246 w 327"/>
                <a:gd name="T11" fmla="*/ 171 h 343"/>
                <a:gd name="T12" fmla="*/ 327 w 327"/>
                <a:gd name="T13" fmla="*/ 333 h 343"/>
                <a:gd name="T14" fmla="*/ 327 w 327"/>
                <a:gd name="T15" fmla="*/ 333 h 343"/>
                <a:gd name="T16" fmla="*/ 236 w 327"/>
                <a:gd name="T17" fmla="*/ 333 h 343"/>
                <a:gd name="T18" fmla="*/ 236 w 327"/>
                <a:gd name="T19" fmla="*/ 303 h 343"/>
                <a:gd name="T20" fmla="*/ 235 w 327"/>
                <a:gd name="T21" fmla="*/ 303 h 343"/>
                <a:gd name="T22" fmla="*/ 148 w 327"/>
                <a:gd name="T23" fmla="*/ 343 h 343"/>
                <a:gd name="T24" fmla="*/ 0 w 327"/>
                <a:gd name="T25" fmla="*/ 170 h 343"/>
                <a:gd name="T26" fmla="*/ 147 w 327"/>
                <a:gd name="T27" fmla="*/ 0 h 343"/>
                <a:gd name="T28" fmla="*/ 236 w 327"/>
                <a:gd name="T29" fmla="*/ 41 h 343"/>
                <a:gd name="T30" fmla="*/ 236 w 327"/>
                <a:gd name="T31" fmla="*/ 11 h 343"/>
                <a:gd name="T32" fmla="*/ 327 w 327"/>
                <a:gd name="T33" fmla="*/ 11 h 343"/>
                <a:gd name="T34" fmla="*/ 327 w 327"/>
                <a:gd name="T35" fmla="*/ 33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27" h="343">
                  <a:moveTo>
                    <a:pt x="246" y="171"/>
                  </a:moveTo>
                  <a:lnTo>
                    <a:pt x="246" y="171"/>
                  </a:lnTo>
                  <a:cubicBezTo>
                    <a:pt x="246" y="128"/>
                    <a:pt x="216" y="81"/>
                    <a:pt x="169" y="81"/>
                  </a:cubicBezTo>
                  <a:cubicBezTo>
                    <a:pt x="122" y="81"/>
                    <a:pt x="93" y="128"/>
                    <a:pt x="93" y="171"/>
                  </a:cubicBezTo>
                  <a:cubicBezTo>
                    <a:pt x="93" y="215"/>
                    <a:pt x="122" y="262"/>
                    <a:pt x="169" y="262"/>
                  </a:cubicBezTo>
                  <a:cubicBezTo>
                    <a:pt x="216" y="262"/>
                    <a:pt x="246" y="215"/>
                    <a:pt x="246" y="171"/>
                  </a:cubicBezTo>
                  <a:close/>
                  <a:moveTo>
                    <a:pt x="327" y="333"/>
                  </a:moveTo>
                  <a:lnTo>
                    <a:pt x="327" y="333"/>
                  </a:lnTo>
                  <a:lnTo>
                    <a:pt x="236" y="333"/>
                  </a:lnTo>
                  <a:lnTo>
                    <a:pt x="236" y="303"/>
                  </a:lnTo>
                  <a:lnTo>
                    <a:pt x="235" y="303"/>
                  </a:lnTo>
                  <a:cubicBezTo>
                    <a:pt x="215" y="329"/>
                    <a:pt x="181" y="343"/>
                    <a:pt x="148" y="343"/>
                  </a:cubicBezTo>
                  <a:cubicBezTo>
                    <a:pt x="54" y="343"/>
                    <a:pt x="0" y="257"/>
                    <a:pt x="0" y="170"/>
                  </a:cubicBezTo>
                  <a:cubicBezTo>
                    <a:pt x="0" y="85"/>
                    <a:pt x="54" y="0"/>
                    <a:pt x="147" y="0"/>
                  </a:cubicBezTo>
                  <a:cubicBezTo>
                    <a:pt x="180" y="0"/>
                    <a:pt x="214" y="15"/>
                    <a:pt x="236" y="41"/>
                  </a:cubicBezTo>
                  <a:lnTo>
                    <a:pt x="236" y="11"/>
                  </a:lnTo>
                  <a:lnTo>
                    <a:pt x="327" y="11"/>
                  </a:lnTo>
                  <a:lnTo>
                    <a:pt x="327" y="333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4" name="Freeform 43"/>
            <p:cNvSpPr>
              <a:spLocks/>
            </p:cNvSpPr>
            <p:nvPr userDrawn="1"/>
          </p:nvSpPr>
          <p:spPr bwMode="auto">
            <a:xfrm>
              <a:off x="5056188" y="2097088"/>
              <a:ext cx="77788" cy="476251"/>
            </a:xfrm>
            <a:custGeom>
              <a:avLst/>
              <a:gdLst>
                <a:gd name="T0" fmla="*/ 92 w 92"/>
                <a:gd name="T1" fmla="*/ 556 h 556"/>
                <a:gd name="T2" fmla="*/ 92 w 92"/>
                <a:gd name="T3" fmla="*/ 556 h 556"/>
                <a:gd name="T4" fmla="*/ 0 w 92"/>
                <a:gd name="T5" fmla="*/ 556 h 556"/>
                <a:gd name="T6" fmla="*/ 0 w 92"/>
                <a:gd name="T7" fmla="*/ 0 h 556"/>
                <a:gd name="T8" fmla="*/ 92 w 92"/>
                <a:gd name="T9" fmla="*/ 0 h 556"/>
                <a:gd name="T10" fmla="*/ 92 w 92"/>
                <a:gd name="T11" fmla="*/ 556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556">
                  <a:moveTo>
                    <a:pt x="92" y="556"/>
                  </a:moveTo>
                  <a:lnTo>
                    <a:pt x="92" y="556"/>
                  </a:lnTo>
                  <a:lnTo>
                    <a:pt x="0" y="556"/>
                  </a:lnTo>
                  <a:lnTo>
                    <a:pt x="0" y="0"/>
                  </a:lnTo>
                  <a:lnTo>
                    <a:pt x="92" y="0"/>
                  </a:lnTo>
                  <a:lnTo>
                    <a:pt x="92" y="556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5" name="Freeform 44"/>
            <p:cNvSpPr>
              <a:spLocks noEditPoints="1"/>
            </p:cNvSpPr>
            <p:nvPr userDrawn="1"/>
          </p:nvSpPr>
          <p:spPr bwMode="auto">
            <a:xfrm>
              <a:off x="5170488" y="2287588"/>
              <a:ext cx="274638" cy="295275"/>
            </a:xfrm>
            <a:custGeom>
              <a:avLst/>
              <a:gdLst>
                <a:gd name="T0" fmla="*/ 245 w 327"/>
                <a:gd name="T1" fmla="*/ 171 h 343"/>
                <a:gd name="T2" fmla="*/ 245 w 327"/>
                <a:gd name="T3" fmla="*/ 171 h 343"/>
                <a:gd name="T4" fmla="*/ 169 w 327"/>
                <a:gd name="T5" fmla="*/ 81 h 343"/>
                <a:gd name="T6" fmla="*/ 93 w 327"/>
                <a:gd name="T7" fmla="*/ 171 h 343"/>
                <a:gd name="T8" fmla="*/ 169 w 327"/>
                <a:gd name="T9" fmla="*/ 262 h 343"/>
                <a:gd name="T10" fmla="*/ 245 w 327"/>
                <a:gd name="T11" fmla="*/ 171 h 343"/>
                <a:gd name="T12" fmla="*/ 327 w 327"/>
                <a:gd name="T13" fmla="*/ 333 h 343"/>
                <a:gd name="T14" fmla="*/ 327 w 327"/>
                <a:gd name="T15" fmla="*/ 333 h 343"/>
                <a:gd name="T16" fmla="*/ 236 w 327"/>
                <a:gd name="T17" fmla="*/ 333 h 343"/>
                <a:gd name="T18" fmla="*/ 236 w 327"/>
                <a:gd name="T19" fmla="*/ 303 h 343"/>
                <a:gd name="T20" fmla="*/ 235 w 327"/>
                <a:gd name="T21" fmla="*/ 303 h 343"/>
                <a:gd name="T22" fmla="*/ 148 w 327"/>
                <a:gd name="T23" fmla="*/ 343 h 343"/>
                <a:gd name="T24" fmla="*/ 0 w 327"/>
                <a:gd name="T25" fmla="*/ 170 h 343"/>
                <a:gd name="T26" fmla="*/ 146 w 327"/>
                <a:gd name="T27" fmla="*/ 0 h 343"/>
                <a:gd name="T28" fmla="*/ 236 w 327"/>
                <a:gd name="T29" fmla="*/ 41 h 343"/>
                <a:gd name="T30" fmla="*/ 236 w 327"/>
                <a:gd name="T31" fmla="*/ 11 h 343"/>
                <a:gd name="T32" fmla="*/ 327 w 327"/>
                <a:gd name="T33" fmla="*/ 11 h 343"/>
                <a:gd name="T34" fmla="*/ 327 w 327"/>
                <a:gd name="T35" fmla="*/ 33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27" h="343">
                  <a:moveTo>
                    <a:pt x="245" y="171"/>
                  </a:moveTo>
                  <a:lnTo>
                    <a:pt x="245" y="171"/>
                  </a:lnTo>
                  <a:cubicBezTo>
                    <a:pt x="245" y="128"/>
                    <a:pt x="216" y="81"/>
                    <a:pt x="169" y="81"/>
                  </a:cubicBezTo>
                  <a:cubicBezTo>
                    <a:pt x="121" y="81"/>
                    <a:pt x="93" y="128"/>
                    <a:pt x="93" y="171"/>
                  </a:cubicBezTo>
                  <a:cubicBezTo>
                    <a:pt x="93" y="215"/>
                    <a:pt x="121" y="262"/>
                    <a:pt x="169" y="262"/>
                  </a:cubicBezTo>
                  <a:cubicBezTo>
                    <a:pt x="216" y="262"/>
                    <a:pt x="245" y="215"/>
                    <a:pt x="245" y="171"/>
                  </a:cubicBezTo>
                  <a:close/>
                  <a:moveTo>
                    <a:pt x="327" y="333"/>
                  </a:moveTo>
                  <a:lnTo>
                    <a:pt x="327" y="333"/>
                  </a:lnTo>
                  <a:lnTo>
                    <a:pt x="236" y="333"/>
                  </a:lnTo>
                  <a:lnTo>
                    <a:pt x="236" y="303"/>
                  </a:lnTo>
                  <a:lnTo>
                    <a:pt x="235" y="303"/>
                  </a:lnTo>
                  <a:cubicBezTo>
                    <a:pt x="215" y="329"/>
                    <a:pt x="181" y="343"/>
                    <a:pt x="148" y="343"/>
                  </a:cubicBezTo>
                  <a:cubicBezTo>
                    <a:pt x="53" y="343"/>
                    <a:pt x="0" y="257"/>
                    <a:pt x="0" y="170"/>
                  </a:cubicBezTo>
                  <a:cubicBezTo>
                    <a:pt x="0" y="85"/>
                    <a:pt x="54" y="0"/>
                    <a:pt x="146" y="0"/>
                  </a:cubicBezTo>
                  <a:cubicBezTo>
                    <a:pt x="180" y="0"/>
                    <a:pt x="214" y="15"/>
                    <a:pt x="236" y="41"/>
                  </a:cubicBezTo>
                  <a:lnTo>
                    <a:pt x="236" y="11"/>
                  </a:lnTo>
                  <a:lnTo>
                    <a:pt x="327" y="11"/>
                  </a:lnTo>
                  <a:lnTo>
                    <a:pt x="327" y="333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6" name="Freeform 45"/>
            <p:cNvSpPr>
              <a:spLocks/>
            </p:cNvSpPr>
            <p:nvPr userDrawn="1"/>
          </p:nvSpPr>
          <p:spPr bwMode="auto">
            <a:xfrm>
              <a:off x="5500688" y="2287588"/>
              <a:ext cx="177800" cy="285750"/>
            </a:xfrm>
            <a:custGeom>
              <a:avLst/>
              <a:gdLst>
                <a:gd name="T0" fmla="*/ 92 w 211"/>
                <a:gd name="T1" fmla="*/ 44 h 333"/>
                <a:gd name="T2" fmla="*/ 92 w 211"/>
                <a:gd name="T3" fmla="*/ 44 h 333"/>
                <a:gd name="T4" fmla="*/ 93 w 211"/>
                <a:gd name="T5" fmla="*/ 44 h 333"/>
                <a:gd name="T6" fmla="*/ 173 w 211"/>
                <a:gd name="T7" fmla="*/ 0 h 333"/>
                <a:gd name="T8" fmla="*/ 211 w 211"/>
                <a:gd name="T9" fmla="*/ 8 h 333"/>
                <a:gd name="T10" fmla="*/ 200 w 211"/>
                <a:gd name="T11" fmla="*/ 93 h 333"/>
                <a:gd name="T12" fmla="*/ 162 w 211"/>
                <a:gd name="T13" fmla="*/ 82 h 333"/>
                <a:gd name="T14" fmla="*/ 92 w 211"/>
                <a:gd name="T15" fmla="*/ 188 h 333"/>
                <a:gd name="T16" fmla="*/ 92 w 211"/>
                <a:gd name="T17" fmla="*/ 333 h 333"/>
                <a:gd name="T18" fmla="*/ 0 w 211"/>
                <a:gd name="T19" fmla="*/ 333 h 333"/>
                <a:gd name="T20" fmla="*/ 0 w 211"/>
                <a:gd name="T21" fmla="*/ 11 h 333"/>
                <a:gd name="T22" fmla="*/ 92 w 211"/>
                <a:gd name="T23" fmla="*/ 11 h 333"/>
                <a:gd name="T24" fmla="*/ 92 w 211"/>
                <a:gd name="T25" fmla="*/ 44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1" h="333">
                  <a:moveTo>
                    <a:pt x="92" y="44"/>
                  </a:moveTo>
                  <a:lnTo>
                    <a:pt x="92" y="44"/>
                  </a:lnTo>
                  <a:lnTo>
                    <a:pt x="93" y="44"/>
                  </a:lnTo>
                  <a:cubicBezTo>
                    <a:pt x="112" y="16"/>
                    <a:pt x="139" y="0"/>
                    <a:pt x="173" y="0"/>
                  </a:cubicBezTo>
                  <a:cubicBezTo>
                    <a:pt x="186" y="0"/>
                    <a:pt x="199" y="3"/>
                    <a:pt x="211" y="8"/>
                  </a:cubicBezTo>
                  <a:lnTo>
                    <a:pt x="200" y="93"/>
                  </a:lnTo>
                  <a:cubicBezTo>
                    <a:pt x="189" y="85"/>
                    <a:pt x="176" y="82"/>
                    <a:pt x="162" y="82"/>
                  </a:cubicBezTo>
                  <a:cubicBezTo>
                    <a:pt x="99" y="82"/>
                    <a:pt x="92" y="138"/>
                    <a:pt x="92" y="188"/>
                  </a:cubicBezTo>
                  <a:lnTo>
                    <a:pt x="92" y="333"/>
                  </a:lnTo>
                  <a:lnTo>
                    <a:pt x="0" y="333"/>
                  </a:lnTo>
                  <a:lnTo>
                    <a:pt x="0" y="11"/>
                  </a:lnTo>
                  <a:lnTo>
                    <a:pt x="92" y="11"/>
                  </a:lnTo>
                  <a:lnTo>
                    <a:pt x="92" y="44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7" name="Freeform 46"/>
            <p:cNvSpPr>
              <a:spLocks noEditPoints="1"/>
            </p:cNvSpPr>
            <p:nvPr userDrawn="1"/>
          </p:nvSpPr>
          <p:spPr bwMode="auto">
            <a:xfrm>
              <a:off x="5699125" y="2135188"/>
              <a:ext cx="92075" cy="438151"/>
            </a:xfrm>
            <a:custGeom>
              <a:avLst/>
              <a:gdLst>
                <a:gd name="T0" fmla="*/ 100 w 109"/>
                <a:gd name="T1" fmla="*/ 512 h 512"/>
                <a:gd name="T2" fmla="*/ 100 w 109"/>
                <a:gd name="T3" fmla="*/ 512 h 512"/>
                <a:gd name="T4" fmla="*/ 9 w 109"/>
                <a:gd name="T5" fmla="*/ 512 h 512"/>
                <a:gd name="T6" fmla="*/ 9 w 109"/>
                <a:gd name="T7" fmla="*/ 190 h 512"/>
                <a:gd name="T8" fmla="*/ 100 w 109"/>
                <a:gd name="T9" fmla="*/ 190 h 512"/>
                <a:gd name="T10" fmla="*/ 100 w 109"/>
                <a:gd name="T11" fmla="*/ 512 h 512"/>
                <a:gd name="T12" fmla="*/ 109 w 109"/>
                <a:gd name="T13" fmla="*/ 55 h 512"/>
                <a:gd name="T14" fmla="*/ 109 w 109"/>
                <a:gd name="T15" fmla="*/ 55 h 512"/>
                <a:gd name="T16" fmla="*/ 55 w 109"/>
                <a:gd name="T17" fmla="*/ 109 h 512"/>
                <a:gd name="T18" fmla="*/ 0 w 109"/>
                <a:gd name="T19" fmla="*/ 55 h 512"/>
                <a:gd name="T20" fmla="*/ 55 w 109"/>
                <a:gd name="T21" fmla="*/ 0 h 512"/>
                <a:gd name="T22" fmla="*/ 109 w 109"/>
                <a:gd name="T23" fmla="*/ 55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9" h="512">
                  <a:moveTo>
                    <a:pt x="100" y="512"/>
                  </a:moveTo>
                  <a:lnTo>
                    <a:pt x="100" y="512"/>
                  </a:lnTo>
                  <a:lnTo>
                    <a:pt x="9" y="512"/>
                  </a:lnTo>
                  <a:lnTo>
                    <a:pt x="9" y="190"/>
                  </a:lnTo>
                  <a:lnTo>
                    <a:pt x="100" y="190"/>
                  </a:lnTo>
                  <a:lnTo>
                    <a:pt x="100" y="512"/>
                  </a:lnTo>
                  <a:close/>
                  <a:moveTo>
                    <a:pt x="109" y="55"/>
                  </a:moveTo>
                  <a:lnTo>
                    <a:pt x="109" y="55"/>
                  </a:lnTo>
                  <a:cubicBezTo>
                    <a:pt x="109" y="85"/>
                    <a:pt x="85" y="109"/>
                    <a:pt x="55" y="109"/>
                  </a:cubicBezTo>
                  <a:cubicBezTo>
                    <a:pt x="24" y="109"/>
                    <a:pt x="0" y="85"/>
                    <a:pt x="0" y="55"/>
                  </a:cubicBezTo>
                  <a:cubicBezTo>
                    <a:pt x="0" y="25"/>
                    <a:pt x="24" y="0"/>
                    <a:pt x="55" y="0"/>
                  </a:cubicBezTo>
                  <a:cubicBezTo>
                    <a:pt x="85" y="0"/>
                    <a:pt x="109" y="25"/>
                    <a:pt x="109" y="55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8" name="Freeform 47"/>
            <p:cNvSpPr>
              <a:spLocks/>
            </p:cNvSpPr>
            <p:nvPr userDrawn="1"/>
          </p:nvSpPr>
          <p:spPr bwMode="auto">
            <a:xfrm>
              <a:off x="5815013" y="2287588"/>
              <a:ext cx="201613" cy="295275"/>
            </a:xfrm>
            <a:custGeom>
              <a:avLst/>
              <a:gdLst>
                <a:gd name="T0" fmla="*/ 184 w 238"/>
                <a:gd name="T1" fmla="*/ 87 h 343"/>
                <a:gd name="T2" fmla="*/ 184 w 238"/>
                <a:gd name="T3" fmla="*/ 87 h 343"/>
                <a:gd name="T4" fmla="*/ 136 w 238"/>
                <a:gd name="T5" fmla="*/ 64 h 343"/>
                <a:gd name="T6" fmla="*/ 106 w 238"/>
                <a:gd name="T7" fmla="*/ 92 h 343"/>
                <a:gd name="T8" fmla="*/ 172 w 238"/>
                <a:gd name="T9" fmla="*/ 137 h 343"/>
                <a:gd name="T10" fmla="*/ 238 w 238"/>
                <a:gd name="T11" fmla="*/ 229 h 343"/>
                <a:gd name="T12" fmla="*/ 113 w 238"/>
                <a:gd name="T13" fmla="*/ 343 h 343"/>
                <a:gd name="T14" fmla="*/ 0 w 238"/>
                <a:gd name="T15" fmla="*/ 289 h 343"/>
                <a:gd name="T16" fmla="*/ 41 w 238"/>
                <a:gd name="T17" fmla="*/ 235 h 343"/>
                <a:gd name="T18" fmla="*/ 110 w 238"/>
                <a:gd name="T19" fmla="*/ 272 h 343"/>
                <a:gd name="T20" fmla="*/ 146 w 238"/>
                <a:gd name="T21" fmla="*/ 238 h 343"/>
                <a:gd name="T22" fmla="*/ 82 w 238"/>
                <a:gd name="T23" fmla="*/ 189 h 343"/>
                <a:gd name="T24" fmla="*/ 18 w 238"/>
                <a:gd name="T25" fmla="*/ 104 h 343"/>
                <a:gd name="T26" fmla="*/ 120 w 238"/>
                <a:gd name="T27" fmla="*/ 0 h 343"/>
                <a:gd name="T28" fmla="*/ 224 w 238"/>
                <a:gd name="T29" fmla="*/ 34 h 343"/>
                <a:gd name="T30" fmla="*/ 184 w 238"/>
                <a:gd name="T31" fmla="*/ 87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8" h="343">
                  <a:moveTo>
                    <a:pt x="184" y="87"/>
                  </a:moveTo>
                  <a:lnTo>
                    <a:pt x="184" y="87"/>
                  </a:lnTo>
                  <a:cubicBezTo>
                    <a:pt x="171" y="74"/>
                    <a:pt x="154" y="64"/>
                    <a:pt x="136" y="64"/>
                  </a:cubicBezTo>
                  <a:cubicBezTo>
                    <a:pt x="121" y="64"/>
                    <a:pt x="106" y="76"/>
                    <a:pt x="106" y="92"/>
                  </a:cubicBezTo>
                  <a:cubicBezTo>
                    <a:pt x="106" y="116"/>
                    <a:pt x="139" y="122"/>
                    <a:pt x="172" y="137"/>
                  </a:cubicBezTo>
                  <a:cubicBezTo>
                    <a:pt x="205" y="151"/>
                    <a:pt x="238" y="173"/>
                    <a:pt x="238" y="229"/>
                  </a:cubicBezTo>
                  <a:cubicBezTo>
                    <a:pt x="238" y="300"/>
                    <a:pt x="180" y="343"/>
                    <a:pt x="113" y="343"/>
                  </a:cubicBezTo>
                  <a:cubicBezTo>
                    <a:pt x="70" y="343"/>
                    <a:pt x="28" y="323"/>
                    <a:pt x="0" y="289"/>
                  </a:cubicBezTo>
                  <a:lnTo>
                    <a:pt x="41" y="235"/>
                  </a:lnTo>
                  <a:cubicBezTo>
                    <a:pt x="59" y="255"/>
                    <a:pt x="83" y="272"/>
                    <a:pt x="110" y="272"/>
                  </a:cubicBezTo>
                  <a:cubicBezTo>
                    <a:pt x="130" y="272"/>
                    <a:pt x="146" y="258"/>
                    <a:pt x="146" y="238"/>
                  </a:cubicBezTo>
                  <a:cubicBezTo>
                    <a:pt x="146" y="209"/>
                    <a:pt x="114" y="203"/>
                    <a:pt x="82" y="189"/>
                  </a:cubicBezTo>
                  <a:cubicBezTo>
                    <a:pt x="50" y="175"/>
                    <a:pt x="18" y="156"/>
                    <a:pt x="18" y="104"/>
                  </a:cubicBezTo>
                  <a:cubicBezTo>
                    <a:pt x="18" y="44"/>
                    <a:pt x="60" y="0"/>
                    <a:pt x="120" y="0"/>
                  </a:cubicBezTo>
                  <a:cubicBezTo>
                    <a:pt x="154" y="0"/>
                    <a:pt x="198" y="11"/>
                    <a:pt x="224" y="34"/>
                  </a:cubicBezTo>
                  <a:lnTo>
                    <a:pt x="184" y="87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16" name="TextBox 15"/>
          <p:cNvSpPr txBox="1"/>
          <p:nvPr userDrawn="1"/>
        </p:nvSpPr>
        <p:spPr>
          <a:xfrm>
            <a:off x="3176985" y="4508125"/>
            <a:ext cx="2862779" cy="57023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7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© 2016 Kodak Alaris Inc.</a:t>
            </a:r>
          </a:p>
          <a:p>
            <a:pPr algn="ctr"/>
            <a:r>
              <a:rPr lang="en-US" sz="7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The Kodak trademark and trade dress are used </a:t>
            </a:r>
            <a:br>
              <a:rPr lang="en-US" sz="7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r>
              <a:rPr lang="en-US" sz="7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under license from Eastman Kodak Company</a:t>
            </a:r>
            <a:endParaRPr lang="en-US" sz="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547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page title here, refrain from using more than one line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© 2016 Kodak Alaris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EEDEC3-62C2-4363-BB26-E6EA1895165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360000" y="1317993"/>
            <a:ext cx="1972800" cy="3313219"/>
          </a:xfrm>
        </p:spPr>
        <p:txBody>
          <a:bodyPr/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2509200" y="1317993"/>
            <a:ext cx="1972800" cy="3313219"/>
          </a:xfrm>
        </p:spPr>
        <p:txBody>
          <a:bodyPr/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8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4662000" y="1317993"/>
            <a:ext cx="4122000" cy="3313219"/>
          </a:xfrm>
        </p:spPr>
        <p:txBody>
          <a:bodyPr/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grpSp>
        <p:nvGrpSpPr>
          <p:cNvPr id="9" name="Group 4"/>
          <p:cNvGrpSpPr>
            <a:grpSpLocks noChangeAspect="1"/>
          </p:cNvGrpSpPr>
          <p:nvPr userDrawn="1"/>
        </p:nvGrpSpPr>
        <p:grpSpPr bwMode="auto">
          <a:xfrm>
            <a:off x="7764462" y="4708526"/>
            <a:ext cx="1020763" cy="174625"/>
            <a:chOff x="4918" y="2966"/>
            <a:chExt cx="643" cy="110"/>
          </a:xfrm>
        </p:grpSpPr>
        <p:sp>
          <p:nvSpPr>
            <p:cNvPr id="11" name="Freeform 5"/>
            <p:cNvSpPr>
              <a:spLocks noEditPoints="1"/>
            </p:cNvSpPr>
            <p:nvPr userDrawn="1"/>
          </p:nvSpPr>
          <p:spPr bwMode="auto">
            <a:xfrm>
              <a:off x="5121" y="3011"/>
              <a:ext cx="58" cy="64"/>
            </a:xfrm>
            <a:custGeom>
              <a:avLst/>
              <a:gdLst>
                <a:gd name="T0" fmla="*/ 55 w 112"/>
                <a:gd name="T1" fmla="*/ 92 h 121"/>
                <a:gd name="T2" fmla="*/ 55 w 112"/>
                <a:gd name="T3" fmla="*/ 92 h 121"/>
                <a:gd name="T4" fmla="*/ 33 w 112"/>
                <a:gd name="T5" fmla="*/ 78 h 121"/>
                <a:gd name="T6" fmla="*/ 55 w 112"/>
                <a:gd name="T7" fmla="*/ 66 h 121"/>
                <a:gd name="T8" fmla="*/ 78 w 112"/>
                <a:gd name="T9" fmla="*/ 66 h 121"/>
                <a:gd name="T10" fmla="*/ 78 w 112"/>
                <a:gd name="T11" fmla="*/ 73 h 121"/>
                <a:gd name="T12" fmla="*/ 55 w 112"/>
                <a:gd name="T13" fmla="*/ 92 h 121"/>
                <a:gd name="T14" fmla="*/ 78 w 112"/>
                <a:gd name="T15" fmla="*/ 43 h 121"/>
                <a:gd name="T16" fmla="*/ 78 w 112"/>
                <a:gd name="T17" fmla="*/ 43 h 121"/>
                <a:gd name="T18" fmla="*/ 56 w 112"/>
                <a:gd name="T19" fmla="*/ 43 h 121"/>
                <a:gd name="T20" fmla="*/ 0 w 112"/>
                <a:gd name="T21" fmla="*/ 81 h 121"/>
                <a:gd name="T22" fmla="*/ 55 w 112"/>
                <a:gd name="T23" fmla="*/ 121 h 121"/>
                <a:gd name="T24" fmla="*/ 111 w 112"/>
                <a:gd name="T25" fmla="*/ 77 h 121"/>
                <a:gd name="T26" fmla="*/ 112 w 112"/>
                <a:gd name="T27" fmla="*/ 61 h 121"/>
                <a:gd name="T28" fmla="*/ 111 w 112"/>
                <a:gd name="T29" fmla="*/ 44 h 121"/>
                <a:gd name="T30" fmla="*/ 56 w 112"/>
                <a:gd name="T31" fmla="*/ 0 h 121"/>
                <a:gd name="T32" fmla="*/ 19 w 112"/>
                <a:gd name="T33" fmla="*/ 5 h 121"/>
                <a:gd name="T34" fmla="*/ 19 w 112"/>
                <a:gd name="T35" fmla="*/ 33 h 121"/>
                <a:gd name="T36" fmla="*/ 49 w 112"/>
                <a:gd name="T37" fmla="*/ 27 h 121"/>
                <a:gd name="T38" fmla="*/ 78 w 112"/>
                <a:gd name="T39" fmla="*/ 4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2" h="121">
                  <a:moveTo>
                    <a:pt x="55" y="92"/>
                  </a:moveTo>
                  <a:lnTo>
                    <a:pt x="55" y="92"/>
                  </a:lnTo>
                  <a:cubicBezTo>
                    <a:pt x="41" y="92"/>
                    <a:pt x="33" y="86"/>
                    <a:pt x="33" y="78"/>
                  </a:cubicBezTo>
                  <a:cubicBezTo>
                    <a:pt x="33" y="71"/>
                    <a:pt x="38" y="66"/>
                    <a:pt x="55" y="66"/>
                  </a:cubicBezTo>
                  <a:lnTo>
                    <a:pt x="78" y="66"/>
                  </a:lnTo>
                  <a:cubicBezTo>
                    <a:pt x="78" y="66"/>
                    <a:pt x="78" y="70"/>
                    <a:pt x="78" y="73"/>
                  </a:cubicBezTo>
                  <a:cubicBezTo>
                    <a:pt x="78" y="86"/>
                    <a:pt x="70" y="92"/>
                    <a:pt x="55" y="92"/>
                  </a:cubicBezTo>
                  <a:close/>
                  <a:moveTo>
                    <a:pt x="78" y="43"/>
                  </a:moveTo>
                  <a:lnTo>
                    <a:pt x="78" y="43"/>
                  </a:lnTo>
                  <a:lnTo>
                    <a:pt x="56" y="43"/>
                  </a:lnTo>
                  <a:cubicBezTo>
                    <a:pt x="17" y="43"/>
                    <a:pt x="0" y="55"/>
                    <a:pt x="0" y="81"/>
                  </a:cubicBezTo>
                  <a:cubicBezTo>
                    <a:pt x="0" y="106"/>
                    <a:pt x="23" y="121"/>
                    <a:pt x="55" y="121"/>
                  </a:cubicBezTo>
                  <a:cubicBezTo>
                    <a:pt x="88" y="121"/>
                    <a:pt x="110" y="104"/>
                    <a:pt x="111" y="77"/>
                  </a:cubicBezTo>
                  <a:cubicBezTo>
                    <a:pt x="112" y="72"/>
                    <a:pt x="112" y="68"/>
                    <a:pt x="112" y="61"/>
                  </a:cubicBezTo>
                  <a:cubicBezTo>
                    <a:pt x="112" y="54"/>
                    <a:pt x="112" y="49"/>
                    <a:pt x="111" y="44"/>
                  </a:cubicBezTo>
                  <a:cubicBezTo>
                    <a:pt x="109" y="12"/>
                    <a:pt x="86" y="0"/>
                    <a:pt x="56" y="0"/>
                  </a:cubicBezTo>
                  <a:cubicBezTo>
                    <a:pt x="37" y="0"/>
                    <a:pt x="22" y="5"/>
                    <a:pt x="19" y="5"/>
                  </a:cubicBezTo>
                  <a:lnTo>
                    <a:pt x="19" y="33"/>
                  </a:lnTo>
                  <a:cubicBezTo>
                    <a:pt x="23" y="31"/>
                    <a:pt x="36" y="27"/>
                    <a:pt x="49" y="27"/>
                  </a:cubicBezTo>
                  <a:cubicBezTo>
                    <a:pt x="65" y="27"/>
                    <a:pt x="78" y="30"/>
                    <a:pt x="78" y="43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3" name="Freeform 6"/>
            <p:cNvSpPr>
              <a:spLocks/>
            </p:cNvSpPr>
            <p:nvPr userDrawn="1"/>
          </p:nvSpPr>
          <p:spPr bwMode="auto">
            <a:xfrm>
              <a:off x="5186" y="2988"/>
              <a:ext cx="61" cy="86"/>
            </a:xfrm>
            <a:custGeom>
              <a:avLst/>
              <a:gdLst>
                <a:gd name="T0" fmla="*/ 0 w 118"/>
                <a:gd name="T1" fmla="*/ 0 h 160"/>
                <a:gd name="T2" fmla="*/ 0 w 118"/>
                <a:gd name="T3" fmla="*/ 0 h 160"/>
                <a:gd name="T4" fmla="*/ 0 w 118"/>
                <a:gd name="T5" fmla="*/ 160 h 160"/>
                <a:gd name="T6" fmla="*/ 36 w 118"/>
                <a:gd name="T7" fmla="*/ 160 h 160"/>
                <a:gd name="T8" fmla="*/ 36 w 118"/>
                <a:gd name="T9" fmla="*/ 114 h 160"/>
                <a:gd name="T10" fmla="*/ 73 w 118"/>
                <a:gd name="T11" fmla="*/ 160 h 160"/>
                <a:gd name="T12" fmla="*/ 118 w 118"/>
                <a:gd name="T13" fmla="*/ 160 h 160"/>
                <a:gd name="T14" fmla="*/ 70 w 118"/>
                <a:gd name="T15" fmla="*/ 100 h 160"/>
                <a:gd name="T16" fmla="*/ 115 w 118"/>
                <a:gd name="T17" fmla="*/ 46 h 160"/>
                <a:gd name="T18" fmla="*/ 72 w 118"/>
                <a:gd name="T19" fmla="*/ 46 h 160"/>
                <a:gd name="T20" fmla="*/ 36 w 118"/>
                <a:gd name="T21" fmla="*/ 92 h 160"/>
                <a:gd name="T22" fmla="*/ 36 w 118"/>
                <a:gd name="T23" fmla="*/ 0 h 160"/>
                <a:gd name="T24" fmla="*/ 0 w 118"/>
                <a:gd name="T25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60">
                  <a:moveTo>
                    <a:pt x="0" y="0"/>
                  </a:moveTo>
                  <a:lnTo>
                    <a:pt x="0" y="0"/>
                  </a:lnTo>
                  <a:lnTo>
                    <a:pt x="0" y="160"/>
                  </a:lnTo>
                  <a:lnTo>
                    <a:pt x="36" y="160"/>
                  </a:lnTo>
                  <a:lnTo>
                    <a:pt x="36" y="114"/>
                  </a:lnTo>
                  <a:lnTo>
                    <a:pt x="73" y="160"/>
                  </a:lnTo>
                  <a:lnTo>
                    <a:pt x="118" y="160"/>
                  </a:lnTo>
                  <a:lnTo>
                    <a:pt x="70" y="100"/>
                  </a:lnTo>
                  <a:lnTo>
                    <a:pt x="115" y="46"/>
                  </a:lnTo>
                  <a:lnTo>
                    <a:pt x="72" y="46"/>
                  </a:lnTo>
                  <a:lnTo>
                    <a:pt x="36" y="92"/>
                  </a:lnTo>
                  <a:lnTo>
                    <a:pt x="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4983" y="3011"/>
              <a:ext cx="64" cy="64"/>
            </a:xfrm>
            <a:custGeom>
              <a:avLst/>
              <a:gdLst>
                <a:gd name="T0" fmla="*/ 62 w 124"/>
                <a:gd name="T1" fmla="*/ 30 h 121"/>
                <a:gd name="T2" fmla="*/ 62 w 124"/>
                <a:gd name="T3" fmla="*/ 30 h 121"/>
                <a:gd name="T4" fmla="*/ 35 w 124"/>
                <a:gd name="T5" fmla="*/ 61 h 121"/>
                <a:gd name="T6" fmla="*/ 62 w 124"/>
                <a:gd name="T7" fmla="*/ 90 h 121"/>
                <a:gd name="T8" fmla="*/ 88 w 124"/>
                <a:gd name="T9" fmla="*/ 61 h 121"/>
                <a:gd name="T10" fmla="*/ 62 w 124"/>
                <a:gd name="T11" fmla="*/ 30 h 121"/>
                <a:gd name="T12" fmla="*/ 62 w 124"/>
                <a:gd name="T13" fmla="*/ 121 h 121"/>
                <a:gd name="T14" fmla="*/ 62 w 124"/>
                <a:gd name="T15" fmla="*/ 121 h 121"/>
                <a:gd name="T16" fmla="*/ 0 w 124"/>
                <a:gd name="T17" fmla="*/ 61 h 121"/>
                <a:gd name="T18" fmla="*/ 62 w 124"/>
                <a:gd name="T19" fmla="*/ 0 h 121"/>
                <a:gd name="T20" fmla="*/ 124 w 124"/>
                <a:gd name="T21" fmla="*/ 61 h 121"/>
                <a:gd name="T22" fmla="*/ 62 w 124"/>
                <a:gd name="T23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4" h="121">
                  <a:moveTo>
                    <a:pt x="62" y="30"/>
                  </a:moveTo>
                  <a:lnTo>
                    <a:pt x="62" y="30"/>
                  </a:lnTo>
                  <a:cubicBezTo>
                    <a:pt x="46" y="30"/>
                    <a:pt x="35" y="42"/>
                    <a:pt x="35" y="61"/>
                  </a:cubicBezTo>
                  <a:cubicBezTo>
                    <a:pt x="35" y="79"/>
                    <a:pt x="46" y="90"/>
                    <a:pt x="62" y="90"/>
                  </a:cubicBezTo>
                  <a:cubicBezTo>
                    <a:pt x="77" y="90"/>
                    <a:pt x="88" y="79"/>
                    <a:pt x="88" y="61"/>
                  </a:cubicBezTo>
                  <a:cubicBezTo>
                    <a:pt x="88" y="42"/>
                    <a:pt x="77" y="30"/>
                    <a:pt x="62" y="30"/>
                  </a:cubicBezTo>
                  <a:close/>
                  <a:moveTo>
                    <a:pt x="62" y="121"/>
                  </a:moveTo>
                  <a:lnTo>
                    <a:pt x="62" y="121"/>
                  </a:lnTo>
                  <a:cubicBezTo>
                    <a:pt x="26" y="121"/>
                    <a:pt x="0" y="98"/>
                    <a:pt x="0" y="61"/>
                  </a:cubicBezTo>
                  <a:cubicBezTo>
                    <a:pt x="0" y="24"/>
                    <a:pt x="26" y="0"/>
                    <a:pt x="62" y="0"/>
                  </a:cubicBezTo>
                  <a:cubicBezTo>
                    <a:pt x="97" y="0"/>
                    <a:pt x="124" y="24"/>
                    <a:pt x="124" y="61"/>
                  </a:cubicBezTo>
                  <a:cubicBezTo>
                    <a:pt x="124" y="98"/>
                    <a:pt x="97" y="121"/>
                    <a:pt x="62" y="121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5" name="Freeform 8"/>
            <p:cNvSpPr>
              <a:spLocks/>
            </p:cNvSpPr>
            <p:nvPr userDrawn="1"/>
          </p:nvSpPr>
          <p:spPr bwMode="auto">
            <a:xfrm>
              <a:off x="4918" y="2991"/>
              <a:ext cx="70" cy="83"/>
            </a:xfrm>
            <a:custGeom>
              <a:avLst/>
              <a:gdLst>
                <a:gd name="T0" fmla="*/ 84 w 136"/>
                <a:gd name="T1" fmla="*/ 0 h 155"/>
                <a:gd name="T2" fmla="*/ 84 w 136"/>
                <a:gd name="T3" fmla="*/ 0 h 155"/>
                <a:gd name="T4" fmla="*/ 39 w 136"/>
                <a:gd name="T5" fmla="*/ 62 h 155"/>
                <a:gd name="T6" fmla="*/ 39 w 136"/>
                <a:gd name="T7" fmla="*/ 0 h 155"/>
                <a:gd name="T8" fmla="*/ 0 w 136"/>
                <a:gd name="T9" fmla="*/ 0 h 155"/>
                <a:gd name="T10" fmla="*/ 0 w 136"/>
                <a:gd name="T11" fmla="*/ 155 h 155"/>
                <a:gd name="T12" fmla="*/ 39 w 136"/>
                <a:gd name="T13" fmla="*/ 155 h 155"/>
                <a:gd name="T14" fmla="*/ 39 w 136"/>
                <a:gd name="T15" fmla="*/ 88 h 155"/>
                <a:gd name="T16" fmla="*/ 86 w 136"/>
                <a:gd name="T17" fmla="*/ 155 h 155"/>
                <a:gd name="T18" fmla="*/ 136 w 136"/>
                <a:gd name="T19" fmla="*/ 155 h 155"/>
                <a:gd name="T20" fmla="*/ 75 w 136"/>
                <a:gd name="T21" fmla="*/ 73 h 155"/>
                <a:gd name="T22" fmla="*/ 131 w 136"/>
                <a:gd name="T23" fmla="*/ 0 h 155"/>
                <a:gd name="T24" fmla="*/ 84 w 136"/>
                <a:gd name="T2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155">
                  <a:moveTo>
                    <a:pt x="84" y="0"/>
                  </a:moveTo>
                  <a:lnTo>
                    <a:pt x="84" y="0"/>
                  </a:lnTo>
                  <a:lnTo>
                    <a:pt x="39" y="62"/>
                  </a:lnTo>
                  <a:lnTo>
                    <a:pt x="39" y="0"/>
                  </a:lnTo>
                  <a:lnTo>
                    <a:pt x="0" y="0"/>
                  </a:lnTo>
                  <a:lnTo>
                    <a:pt x="0" y="155"/>
                  </a:lnTo>
                  <a:lnTo>
                    <a:pt x="39" y="155"/>
                  </a:lnTo>
                  <a:lnTo>
                    <a:pt x="39" y="88"/>
                  </a:lnTo>
                  <a:lnTo>
                    <a:pt x="86" y="155"/>
                  </a:lnTo>
                  <a:lnTo>
                    <a:pt x="136" y="155"/>
                  </a:lnTo>
                  <a:lnTo>
                    <a:pt x="75" y="73"/>
                  </a:lnTo>
                  <a:lnTo>
                    <a:pt x="131" y="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6" name="Freeform 9"/>
            <p:cNvSpPr>
              <a:spLocks noEditPoints="1"/>
            </p:cNvSpPr>
            <p:nvPr userDrawn="1"/>
          </p:nvSpPr>
          <p:spPr bwMode="auto">
            <a:xfrm>
              <a:off x="5053" y="2988"/>
              <a:ext cx="64" cy="87"/>
            </a:xfrm>
            <a:custGeom>
              <a:avLst/>
              <a:gdLst>
                <a:gd name="T0" fmla="*/ 62 w 123"/>
                <a:gd name="T1" fmla="*/ 132 h 163"/>
                <a:gd name="T2" fmla="*/ 62 w 123"/>
                <a:gd name="T3" fmla="*/ 132 h 163"/>
                <a:gd name="T4" fmla="*/ 35 w 123"/>
                <a:gd name="T5" fmla="*/ 102 h 163"/>
                <a:gd name="T6" fmla="*/ 62 w 123"/>
                <a:gd name="T7" fmla="*/ 72 h 163"/>
                <a:gd name="T8" fmla="*/ 89 w 123"/>
                <a:gd name="T9" fmla="*/ 102 h 163"/>
                <a:gd name="T10" fmla="*/ 62 w 123"/>
                <a:gd name="T11" fmla="*/ 132 h 163"/>
                <a:gd name="T12" fmla="*/ 123 w 123"/>
                <a:gd name="T13" fmla="*/ 0 h 163"/>
                <a:gd name="T14" fmla="*/ 123 w 123"/>
                <a:gd name="T15" fmla="*/ 0 h 163"/>
                <a:gd name="T16" fmla="*/ 87 w 123"/>
                <a:gd name="T17" fmla="*/ 0 h 163"/>
                <a:gd name="T18" fmla="*/ 87 w 123"/>
                <a:gd name="T19" fmla="*/ 49 h 163"/>
                <a:gd name="T20" fmla="*/ 60 w 123"/>
                <a:gd name="T21" fmla="*/ 42 h 163"/>
                <a:gd name="T22" fmla="*/ 0 w 123"/>
                <a:gd name="T23" fmla="*/ 103 h 163"/>
                <a:gd name="T24" fmla="*/ 62 w 123"/>
                <a:gd name="T25" fmla="*/ 163 h 163"/>
                <a:gd name="T26" fmla="*/ 123 w 123"/>
                <a:gd name="T27" fmla="*/ 98 h 163"/>
                <a:gd name="T28" fmla="*/ 123 w 123"/>
                <a:gd name="T29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3" h="163">
                  <a:moveTo>
                    <a:pt x="62" y="132"/>
                  </a:moveTo>
                  <a:lnTo>
                    <a:pt x="62" y="132"/>
                  </a:lnTo>
                  <a:cubicBezTo>
                    <a:pt x="46" y="132"/>
                    <a:pt x="35" y="121"/>
                    <a:pt x="35" y="102"/>
                  </a:cubicBezTo>
                  <a:cubicBezTo>
                    <a:pt x="35" y="84"/>
                    <a:pt x="46" y="72"/>
                    <a:pt x="62" y="72"/>
                  </a:cubicBezTo>
                  <a:cubicBezTo>
                    <a:pt x="77" y="72"/>
                    <a:pt x="89" y="84"/>
                    <a:pt x="89" y="102"/>
                  </a:cubicBezTo>
                  <a:cubicBezTo>
                    <a:pt x="89" y="121"/>
                    <a:pt x="77" y="132"/>
                    <a:pt x="62" y="132"/>
                  </a:cubicBezTo>
                  <a:close/>
                  <a:moveTo>
                    <a:pt x="123" y="0"/>
                  </a:moveTo>
                  <a:lnTo>
                    <a:pt x="123" y="0"/>
                  </a:lnTo>
                  <a:lnTo>
                    <a:pt x="87" y="0"/>
                  </a:lnTo>
                  <a:lnTo>
                    <a:pt x="87" y="49"/>
                  </a:lnTo>
                  <a:cubicBezTo>
                    <a:pt x="85" y="48"/>
                    <a:pt x="75" y="42"/>
                    <a:pt x="60" y="42"/>
                  </a:cubicBezTo>
                  <a:cubicBezTo>
                    <a:pt x="25" y="42"/>
                    <a:pt x="0" y="66"/>
                    <a:pt x="0" y="103"/>
                  </a:cubicBezTo>
                  <a:cubicBezTo>
                    <a:pt x="0" y="140"/>
                    <a:pt x="26" y="163"/>
                    <a:pt x="62" y="163"/>
                  </a:cubicBezTo>
                  <a:cubicBezTo>
                    <a:pt x="103" y="163"/>
                    <a:pt x="123" y="135"/>
                    <a:pt x="123" y="98"/>
                  </a:cubicBezTo>
                  <a:lnTo>
                    <a:pt x="123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7" name="Freeform 10"/>
            <p:cNvSpPr>
              <a:spLocks noEditPoints="1"/>
            </p:cNvSpPr>
            <p:nvPr userDrawn="1"/>
          </p:nvSpPr>
          <p:spPr bwMode="auto">
            <a:xfrm>
              <a:off x="5121" y="3011"/>
              <a:ext cx="58" cy="64"/>
            </a:xfrm>
            <a:custGeom>
              <a:avLst/>
              <a:gdLst>
                <a:gd name="T0" fmla="*/ 55 w 112"/>
                <a:gd name="T1" fmla="*/ 92 h 121"/>
                <a:gd name="T2" fmla="*/ 55 w 112"/>
                <a:gd name="T3" fmla="*/ 92 h 121"/>
                <a:gd name="T4" fmla="*/ 33 w 112"/>
                <a:gd name="T5" fmla="*/ 78 h 121"/>
                <a:gd name="T6" fmla="*/ 55 w 112"/>
                <a:gd name="T7" fmla="*/ 66 h 121"/>
                <a:gd name="T8" fmla="*/ 78 w 112"/>
                <a:gd name="T9" fmla="*/ 66 h 121"/>
                <a:gd name="T10" fmla="*/ 78 w 112"/>
                <a:gd name="T11" fmla="*/ 73 h 121"/>
                <a:gd name="T12" fmla="*/ 55 w 112"/>
                <a:gd name="T13" fmla="*/ 92 h 121"/>
                <a:gd name="T14" fmla="*/ 78 w 112"/>
                <a:gd name="T15" fmla="*/ 43 h 121"/>
                <a:gd name="T16" fmla="*/ 78 w 112"/>
                <a:gd name="T17" fmla="*/ 43 h 121"/>
                <a:gd name="T18" fmla="*/ 56 w 112"/>
                <a:gd name="T19" fmla="*/ 43 h 121"/>
                <a:gd name="T20" fmla="*/ 0 w 112"/>
                <a:gd name="T21" fmla="*/ 81 h 121"/>
                <a:gd name="T22" fmla="*/ 55 w 112"/>
                <a:gd name="T23" fmla="*/ 121 h 121"/>
                <a:gd name="T24" fmla="*/ 111 w 112"/>
                <a:gd name="T25" fmla="*/ 77 h 121"/>
                <a:gd name="T26" fmla="*/ 112 w 112"/>
                <a:gd name="T27" fmla="*/ 61 h 121"/>
                <a:gd name="T28" fmla="*/ 111 w 112"/>
                <a:gd name="T29" fmla="*/ 44 h 121"/>
                <a:gd name="T30" fmla="*/ 56 w 112"/>
                <a:gd name="T31" fmla="*/ 0 h 121"/>
                <a:gd name="T32" fmla="*/ 19 w 112"/>
                <a:gd name="T33" fmla="*/ 5 h 121"/>
                <a:gd name="T34" fmla="*/ 19 w 112"/>
                <a:gd name="T35" fmla="*/ 33 h 121"/>
                <a:gd name="T36" fmla="*/ 49 w 112"/>
                <a:gd name="T37" fmla="*/ 27 h 121"/>
                <a:gd name="T38" fmla="*/ 78 w 112"/>
                <a:gd name="T39" fmla="*/ 4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2" h="121">
                  <a:moveTo>
                    <a:pt x="55" y="92"/>
                  </a:moveTo>
                  <a:lnTo>
                    <a:pt x="55" y="92"/>
                  </a:lnTo>
                  <a:cubicBezTo>
                    <a:pt x="41" y="92"/>
                    <a:pt x="33" y="86"/>
                    <a:pt x="33" y="78"/>
                  </a:cubicBezTo>
                  <a:cubicBezTo>
                    <a:pt x="33" y="71"/>
                    <a:pt x="38" y="66"/>
                    <a:pt x="55" y="66"/>
                  </a:cubicBezTo>
                  <a:lnTo>
                    <a:pt x="78" y="66"/>
                  </a:lnTo>
                  <a:cubicBezTo>
                    <a:pt x="78" y="66"/>
                    <a:pt x="78" y="70"/>
                    <a:pt x="78" y="73"/>
                  </a:cubicBezTo>
                  <a:cubicBezTo>
                    <a:pt x="78" y="86"/>
                    <a:pt x="70" y="92"/>
                    <a:pt x="55" y="92"/>
                  </a:cubicBezTo>
                  <a:close/>
                  <a:moveTo>
                    <a:pt x="78" y="43"/>
                  </a:moveTo>
                  <a:lnTo>
                    <a:pt x="78" y="43"/>
                  </a:lnTo>
                  <a:lnTo>
                    <a:pt x="56" y="43"/>
                  </a:lnTo>
                  <a:cubicBezTo>
                    <a:pt x="17" y="43"/>
                    <a:pt x="0" y="55"/>
                    <a:pt x="0" y="81"/>
                  </a:cubicBezTo>
                  <a:cubicBezTo>
                    <a:pt x="0" y="106"/>
                    <a:pt x="23" y="121"/>
                    <a:pt x="55" y="121"/>
                  </a:cubicBezTo>
                  <a:cubicBezTo>
                    <a:pt x="88" y="121"/>
                    <a:pt x="110" y="104"/>
                    <a:pt x="111" y="77"/>
                  </a:cubicBezTo>
                  <a:cubicBezTo>
                    <a:pt x="112" y="72"/>
                    <a:pt x="112" y="68"/>
                    <a:pt x="112" y="61"/>
                  </a:cubicBezTo>
                  <a:cubicBezTo>
                    <a:pt x="112" y="54"/>
                    <a:pt x="112" y="49"/>
                    <a:pt x="111" y="44"/>
                  </a:cubicBezTo>
                  <a:cubicBezTo>
                    <a:pt x="109" y="12"/>
                    <a:pt x="86" y="0"/>
                    <a:pt x="56" y="0"/>
                  </a:cubicBezTo>
                  <a:cubicBezTo>
                    <a:pt x="37" y="0"/>
                    <a:pt x="22" y="5"/>
                    <a:pt x="19" y="5"/>
                  </a:cubicBezTo>
                  <a:lnTo>
                    <a:pt x="19" y="33"/>
                  </a:lnTo>
                  <a:cubicBezTo>
                    <a:pt x="23" y="31"/>
                    <a:pt x="36" y="27"/>
                    <a:pt x="49" y="27"/>
                  </a:cubicBezTo>
                  <a:cubicBezTo>
                    <a:pt x="65" y="27"/>
                    <a:pt x="78" y="30"/>
                    <a:pt x="78" y="43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auto">
            <a:xfrm>
              <a:off x="5186" y="2988"/>
              <a:ext cx="61" cy="86"/>
            </a:xfrm>
            <a:custGeom>
              <a:avLst/>
              <a:gdLst>
                <a:gd name="T0" fmla="*/ 0 w 118"/>
                <a:gd name="T1" fmla="*/ 0 h 160"/>
                <a:gd name="T2" fmla="*/ 0 w 118"/>
                <a:gd name="T3" fmla="*/ 0 h 160"/>
                <a:gd name="T4" fmla="*/ 0 w 118"/>
                <a:gd name="T5" fmla="*/ 160 h 160"/>
                <a:gd name="T6" fmla="*/ 36 w 118"/>
                <a:gd name="T7" fmla="*/ 160 h 160"/>
                <a:gd name="T8" fmla="*/ 36 w 118"/>
                <a:gd name="T9" fmla="*/ 114 h 160"/>
                <a:gd name="T10" fmla="*/ 73 w 118"/>
                <a:gd name="T11" fmla="*/ 160 h 160"/>
                <a:gd name="T12" fmla="*/ 118 w 118"/>
                <a:gd name="T13" fmla="*/ 160 h 160"/>
                <a:gd name="T14" fmla="*/ 70 w 118"/>
                <a:gd name="T15" fmla="*/ 100 h 160"/>
                <a:gd name="T16" fmla="*/ 115 w 118"/>
                <a:gd name="T17" fmla="*/ 46 h 160"/>
                <a:gd name="T18" fmla="*/ 72 w 118"/>
                <a:gd name="T19" fmla="*/ 46 h 160"/>
                <a:gd name="T20" fmla="*/ 36 w 118"/>
                <a:gd name="T21" fmla="*/ 92 h 160"/>
                <a:gd name="T22" fmla="*/ 36 w 118"/>
                <a:gd name="T23" fmla="*/ 0 h 160"/>
                <a:gd name="T24" fmla="*/ 0 w 118"/>
                <a:gd name="T25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60">
                  <a:moveTo>
                    <a:pt x="0" y="0"/>
                  </a:moveTo>
                  <a:lnTo>
                    <a:pt x="0" y="0"/>
                  </a:lnTo>
                  <a:lnTo>
                    <a:pt x="0" y="160"/>
                  </a:lnTo>
                  <a:lnTo>
                    <a:pt x="36" y="160"/>
                  </a:lnTo>
                  <a:lnTo>
                    <a:pt x="36" y="114"/>
                  </a:lnTo>
                  <a:lnTo>
                    <a:pt x="73" y="160"/>
                  </a:lnTo>
                  <a:lnTo>
                    <a:pt x="118" y="160"/>
                  </a:lnTo>
                  <a:lnTo>
                    <a:pt x="70" y="100"/>
                  </a:lnTo>
                  <a:lnTo>
                    <a:pt x="115" y="46"/>
                  </a:lnTo>
                  <a:lnTo>
                    <a:pt x="72" y="46"/>
                  </a:lnTo>
                  <a:lnTo>
                    <a:pt x="36" y="92"/>
                  </a:lnTo>
                  <a:lnTo>
                    <a:pt x="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9" name="Freeform 12"/>
            <p:cNvSpPr>
              <a:spLocks noEditPoints="1"/>
            </p:cNvSpPr>
            <p:nvPr userDrawn="1"/>
          </p:nvSpPr>
          <p:spPr bwMode="auto">
            <a:xfrm>
              <a:off x="4983" y="3011"/>
              <a:ext cx="64" cy="64"/>
            </a:xfrm>
            <a:custGeom>
              <a:avLst/>
              <a:gdLst>
                <a:gd name="T0" fmla="*/ 62 w 124"/>
                <a:gd name="T1" fmla="*/ 30 h 121"/>
                <a:gd name="T2" fmla="*/ 62 w 124"/>
                <a:gd name="T3" fmla="*/ 30 h 121"/>
                <a:gd name="T4" fmla="*/ 35 w 124"/>
                <a:gd name="T5" fmla="*/ 61 h 121"/>
                <a:gd name="T6" fmla="*/ 62 w 124"/>
                <a:gd name="T7" fmla="*/ 90 h 121"/>
                <a:gd name="T8" fmla="*/ 88 w 124"/>
                <a:gd name="T9" fmla="*/ 61 h 121"/>
                <a:gd name="T10" fmla="*/ 62 w 124"/>
                <a:gd name="T11" fmla="*/ 30 h 121"/>
                <a:gd name="T12" fmla="*/ 62 w 124"/>
                <a:gd name="T13" fmla="*/ 121 h 121"/>
                <a:gd name="T14" fmla="*/ 62 w 124"/>
                <a:gd name="T15" fmla="*/ 121 h 121"/>
                <a:gd name="T16" fmla="*/ 0 w 124"/>
                <a:gd name="T17" fmla="*/ 61 h 121"/>
                <a:gd name="T18" fmla="*/ 62 w 124"/>
                <a:gd name="T19" fmla="*/ 0 h 121"/>
                <a:gd name="T20" fmla="*/ 124 w 124"/>
                <a:gd name="T21" fmla="*/ 61 h 121"/>
                <a:gd name="T22" fmla="*/ 62 w 124"/>
                <a:gd name="T23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4" h="121">
                  <a:moveTo>
                    <a:pt x="62" y="30"/>
                  </a:moveTo>
                  <a:lnTo>
                    <a:pt x="62" y="30"/>
                  </a:lnTo>
                  <a:cubicBezTo>
                    <a:pt x="46" y="30"/>
                    <a:pt x="35" y="42"/>
                    <a:pt x="35" y="61"/>
                  </a:cubicBezTo>
                  <a:cubicBezTo>
                    <a:pt x="35" y="79"/>
                    <a:pt x="46" y="90"/>
                    <a:pt x="62" y="90"/>
                  </a:cubicBezTo>
                  <a:cubicBezTo>
                    <a:pt x="77" y="90"/>
                    <a:pt x="88" y="79"/>
                    <a:pt x="88" y="61"/>
                  </a:cubicBezTo>
                  <a:cubicBezTo>
                    <a:pt x="88" y="42"/>
                    <a:pt x="77" y="30"/>
                    <a:pt x="62" y="30"/>
                  </a:cubicBezTo>
                  <a:close/>
                  <a:moveTo>
                    <a:pt x="62" y="121"/>
                  </a:moveTo>
                  <a:lnTo>
                    <a:pt x="62" y="121"/>
                  </a:lnTo>
                  <a:cubicBezTo>
                    <a:pt x="26" y="121"/>
                    <a:pt x="0" y="98"/>
                    <a:pt x="0" y="61"/>
                  </a:cubicBezTo>
                  <a:cubicBezTo>
                    <a:pt x="0" y="24"/>
                    <a:pt x="26" y="0"/>
                    <a:pt x="62" y="0"/>
                  </a:cubicBezTo>
                  <a:cubicBezTo>
                    <a:pt x="97" y="0"/>
                    <a:pt x="124" y="24"/>
                    <a:pt x="124" y="61"/>
                  </a:cubicBezTo>
                  <a:cubicBezTo>
                    <a:pt x="124" y="98"/>
                    <a:pt x="97" y="121"/>
                    <a:pt x="62" y="121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" name="Freeform 13"/>
            <p:cNvSpPr>
              <a:spLocks/>
            </p:cNvSpPr>
            <p:nvPr userDrawn="1"/>
          </p:nvSpPr>
          <p:spPr bwMode="auto">
            <a:xfrm>
              <a:off x="4918" y="2991"/>
              <a:ext cx="70" cy="83"/>
            </a:xfrm>
            <a:custGeom>
              <a:avLst/>
              <a:gdLst>
                <a:gd name="T0" fmla="*/ 84 w 136"/>
                <a:gd name="T1" fmla="*/ 0 h 155"/>
                <a:gd name="T2" fmla="*/ 84 w 136"/>
                <a:gd name="T3" fmla="*/ 0 h 155"/>
                <a:gd name="T4" fmla="*/ 39 w 136"/>
                <a:gd name="T5" fmla="*/ 62 h 155"/>
                <a:gd name="T6" fmla="*/ 39 w 136"/>
                <a:gd name="T7" fmla="*/ 0 h 155"/>
                <a:gd name="T8" fmla="*/ 0 w 136"/>
                <a:gd name="T9" fmla="*/ 0 h 155"/>
                <a:gd name="T10" fmla="*/ 0 w 136"/>
                <a:gd name="T11" fmla="*/ 155 h 155"/>
                <a:gd name="T12" fmla="*/ 39 w 136"/>
                <a:gd name="T13" fmla="*/ 155 h 155"/>
                <a:gd name="T14" fmla="*/ 39 w 136"/>
                <a:gd name="T15" fmla="*/ 88 h 155"/>
                <a:gd name="T16" fmla="*/ 86 w 136"/>
                <a:gd name="T17" fmla="*/ 155 h 155"/>
                <a:gd name="T18" fmla="*/ 136 w 136"/>
                <a:gd name="T19" fmla="*/ 155 h 155"/>
                <a:gd name="T20" fmla="*/ 75 w 136"/>
                <a:gd name="T21" fmla="*/ 73 h 155"/>
                <a:gd name="T22" fmla="*/ 131 w 136"/>
                <a:gd name="T23" fmla="*/ 0 h 155"/>
                <a:gd name="T24" fmla="*/ 84 w 136"/>
                <a:gd name="T2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155">
                  <a:moveTo>
                    <a:pt x="84" y="0"/>
                  </a:moveTo>
                  <a:lnTo>
                    <a:pt x="84" y="0"/>
                  </a:lnTo>
                  <a:lnTo>
                    <a:pt x="39" y="62"/>
                  </a:lnTo>
                  <a:lnTo>
                    <a:pt x="39" y="0"/>
                  </a:lnTo>
                  <a:lnTo>
                    <a:pt x="0" y="0"/>
                  </a:lnTo>
                  <a:lnTo>
                    <a:pt x="0" y="155"/>
                  </a:lnTo>
                  <a:lnTo>
                    <a:pt x="39" y="155"/>
                  </a:lnTo>
                  <a:lnTo>
                    <a:pt x="39" y="88"/>
                  </a:lnTo>
                  <a:lnTo>
                    <a:pt x="86" y="155"/>
                  </a:lnTo>
                  <a:lnTo>
                    <a:pt x="136" y="155"/>
                  </a:lnTo>
                  <a:lnTo>
                    <a:pt x="75" y="73"/>
                  </a:lnTo>
                  <a:lnTo>
                    <a:pt x="131" y="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1" name="Freeform 14"/>
            <p:cNvSpPr>
              <a:spLocks noEditPoints="1"/>
            </p:cNvSpPr>
            <p:nvPr userDrawn="1"/>
          </p:nvSpPr>
          <p:spPr bwMode="auto">
            <a:xfrm>
              <a:off x="5053" y="2988"/>
              <a:ext cx="64" cy="87"/>
            </a:xfrm>
            <a:custGeom>
              <a:avLst/>
              <a:gdLst>
                <a:gd name="T0" fmla="*/ 62 w 123"/>
                <a:gd name="T1" fmla="*/ 132 h 163"/>
                <a:gd name="T2" fmla="*/ 62 w 123"/>
                <a:gd name="T3" fmla="*/ 132 h 163"/>
                <a:gd name="T4" fmla="*/ 35 w 123"/>
                <a:gd name="T5" fmla="*/ 102 h 163"/>
                <a:gd name="T6" fmla="*/ 62 w 123"/>
                <a:gd name="T7" fmla="*/ 72 h 163"/>
                <a:gd name="T8" fmla="*/ 89 w 123"/>
                <a:gd name="T9" fmla="*/ 102 h 163"/>
                <a:gd name="T10" fmla="*/ 62 w 123"/>
                <a:gd name="T11" fmla="*/ 132 h 163"/>
                <a:gd name="T12" fmla="*/ 123 w 123"/>
                <a:gd name="T13" fmla="*/ 0 h 163"/>
                <a:gd name="T14" fmla="*/ 123 w 123"/>
                <a:gd name="T15" fmla="*/ 0 h 163"/>
                <a:gd name="T16" fmla="*/ 87 w 123"/>
                <a:gd name="T17" fmla="*/ 0 h 163"/>
                <a:gd name="T18" fmla="*/ 87 w 123"/>
                <a:gd name="T19" fmla="*/ 49 h 163"/>
                <a:gd name="T20" fmla="*/ 60 w 123"/>
                <a:gd name="T21" fmla="*/ 42 h 163"/>
                <a:gd name="T22" fmla="*/ 0 w 123"/>
                <a:gd name="T23" fmla="*/ 103 h 163"/>
                <a:gd name="T24" fmla="*/ 62 w 123"/>
                <a:gd name="T25" fmla="*/ 163 h 163"/>
                <a:gd name="T26" fmla="*/ 123 w 123"/>
                <a:gd name="T27" fmla="*/ 98 h 163"/>
                <a:gd name="T28" fmla="*/ 123 w 123"/>
                <a:gd name="T29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3" h="163">
                  <a:moveTo>
                    <a:pt x="62" y="132"/>
                  </a:moveTo>
                  <a:lnTo>
                    <a:pt x="62" y="132"/>
                  </a:lnTo>
                  <a:cubicBezTo>
                    <a:pt x="46" y="132"/>
                    <a:pt x="35" y="121"/>
                    <a:pt x="35" y="102"/>
                  </a:cubicBezTo>
                  <a:cubicBezTo>
                    <a:pt x="35" y="84"/>
                    <a:pt x="46" y="72"/>
                    <a:pt x="62" y="72"/>
                  </a:cubicBezTo>
                  <a:cubicBezTo>
                    <a:pt x="77" y="72"/>
                    <a:pt x="89" y="84"/>
                    <a:pt x="89" y="102"/>
                  </a:cubicBezTo>
                  <a:cubicBezTo>
                    <a:pt x="89" y="121"/>
                    <a:pt x="77" y="132"/>
                    <a:pt x="62" y="132"/>
                  </a:cubicBezTo>
                  <a:close/>
                  <a:moveTo>
                    <a:pt x="123" y="0"/>
                  </a:moveTo>
                  <a:lnTo>
                    <a:pt x="123" y="0"/>
                  </a:lnTo>
                  <a:lnTo>
                    <a:pt x="87" y="0"/>
                  </a:lnTo>
                  <a:lnTo>
                    <a:pt x="87" y="49"/>
                  </a:lnTo>
                  <a:cubicBezTo>
                    <a:pt x="85" y="48"/>
                    <a:pt x="75" y="42"/>
                    <a:pt x="60" y="42"/>
                  </a:cubicBezTo>
                  <a:cubicBezTo>
                    <a:pt x="25" y="42"/>
                    <a:pt x="0" y="66"/>
                    <a:pt x="0" y="103"/>
                  </a:cubicBezTo>
                  <a:cubicBezTo>
                    <a:pt x="0" y="140"/>
                    <a:pt x="26" y="163"/>
                    <a:pt x="62" y="163"/>
                  </a:cubicBezTo>
                  <a:cubicBezTo>
                    <a:pt x="103" y="163"/>
                    <a:pt x="123" y="135"/>
                    <a:pt x="123" y="98"/>
                  </a:cubicBezTo>
                  <a:lnTo>
                    <a:pt x="123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2" name="Freeform 15"/>
            <p:cNvSpPr>
              <a:spLocks noEditPoints="1"/>
            </p:cNvSpPr>
            <p:nvPr userDrawn="1"/>
          </p:nvSpPr>
          <p:spPr bwMode="auto">
            <a:xfrm>
              <a:off x="5273" y="3010"/>
              <a:ext cx="61" cy="66"/>
            </a:xfrm>
            <a:custGeom>
              <a:avLst/>
              <a:gdLst>
                <a:gd name="T0" fmla="*/ 119 w 119"/>
                <a:gd name="T1" fmla="*/ 121 h 125"/>
                <a:gd name="T2" fmla="*/ 119 w 119"/>
                <a:gd name="T3" fmla="*/ 121 h 125"/>
                <a:gd name="T4" fmla="*/ 86 w 119"/>
                <a:gd name="T5" fmla="*/ 121 h 125"/>
                <a:gd name="T6" fmla="*/ 86 w 119"/>
                <a:gd name="T7" fmla="*/ 110 h 125"/>
                <a:gd name="T8" fmla="*/ 86 w 119"/>
                <a:gd name="T9" fmla="*/ 110 h 125"/>
                <a:gd name="T10" fmla="*/ 54 w 119"/>
                <a:gd name="T11" fmla="*/ 125 h 125"/>
                <a:gd name="T12" fmla="*/ 0 w 119"/>
                <a:gd name="T13" fmla="*/ 62 h 125"/>
                <a:gd name="T14" fmla="*/ 53 w 119"/>
                <a:gd name="T15" fmla="*/ 0 h 125"/>
                <a:gd name="T16" fmla="*/ 86 w 119"/>
                <a:gd name="T17" fmla="*/ 15 h 125"/>
                <a:gd name="T18" fmla="*/ 86 w 119"/>
                <a:gd name="T19" fmla="*/ 4 h 125"/>
                <a:gd name="T20" fmla="*/ 119 w 119"/>
                <a:gd name="T21" fmla="*/ 4 h 125"/>
                <a:gd name="T22" fmla="*/ 119 w 119"/>
                <a:gd name="T23" fmla="*/ 121 h 125"/>
                <a:gd name="T24" fmla="*/ 89 w 119"/>
                <a:gd name="T25" fmla="*/ 62 h 125"/>
                <a:gd name="T26" fmla="*/ 89 w 119"/>
                <a:gd name="T27" fmla="*/ 62 h 125"/>
                <a:gd name="T28" fmla="*/ 62 w 119"/>
                <a:gd name="T29" fmla="*/ 29 h 125"/>
                <a:gd name="T30" fmla="*/ 34 w 119"/>
                <a:gd name="T31" fmla="*/ 62 h 125"/>
                <a:gd name="T32" fmla="*/ 62 w 119"/>
                <a:gd name="T33" fmla="*/ 95 h 125"/>
                <a:gd name="T34" fmla="*/ 89 w 119"/>
                <a:gd name="T35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9" h="125">
                  <a:moveTo>
                    <a:pt x="119" y="121"/>
                  </a:moveTo>
                  <a:lnTo>
                    <a:pt x="119" y="121"/>
                  </a:lnTo>
                  <a:lnTo>
                    <a:pt x="86" y="121"/>
                  </a:lnTo>
                  <a:lnTo>
                    <a:pt x="86" y="110"/>
                  </a:lnTo>
                  <a:lnTo>
                    <a:pt x="86" y="110"/>
                  </a:lnTo>
                  <a:cubicBezTo>
                    <a:pt x="79" y="119"/>
                    <a:pt x="66" y="125"/>
                    <a:pt x="54" y="125"/>
                  </a:cubicBezTo>
                  <a:cubicBezTo>
                    <a:pt x="20" y="125"/>
                    <a:pt x="0" y="93"/>
                    <a:pt x="0" y="62"/>
                  </a:cubicBezTo>
                  <a:cubicBezTo>
                    <a:pt x="0" y="31"/>
                    <a:pt x="20" y="0"/>
                    <a:pt x="53" y="0"/>
                  </a:cubicBezTo>
                  <a:cubicBezTo>
                    <a:pt x="66" y="0"/>
                    <a:pt x="78" y="5"/>
                    <a:pt x="86" y="15"/>
                  </a:cubicBezTo>
                  <a:lnTo>
                    <a:pt x="86" y="4"/>
                  </a:lnTo>
                  <a:lnTo>
                    <a:pt x="119" y="4"/>
                  </a:lnTo>
                  <a:lnTo>
                    <a:pt x="119" y="121"/>
                  </a:lnTo>
                  <a:close/>
                  <a:moveTo>
                    <a:pt x="89" y="62"/>
                  </a:moveTo>
                  <a:lnTo>
                    <a:pt x="89" y="62"/>
                  </a:lnTo>
                  <a:cubicBezTo>
                    <a:pt x="89" y="46"/>
                    <a:pt x="79" y="29"/>
                    <a:pt x="62" y="29"/>
                  </a:cubicBezTo>
                  <a:cubicBezTo>
                    <a:pt x="44" y="29"/>
                    <a:pt x="34" y="46"/>
                    <a:pt x="34" y="62"/>
                  </a:cubicBezTo>
                  <a:cubicBezTo>
                    <a:pt x="34" y="78"/>
                    <a:pt x="44" y="95"/>
                    <a:pt x="62" y="95"/>
                  </a:cubicBezTo>
                  <a:cubicBezTo>
                    <a:pt x="79" y="95"/>
                    <a:pt x="89" y="78"/>
                    <a:pt x="89" y="6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3" name="Freeform 16"/>
            <p:cNvSpPr>
              <a:spLocks/>
            </p:cNvSpPr>
            <p:nvPr userDrawn="1"/>
          </p:nvSpPr>
          <p:spPr bwMode="auto">
            <a:xfrm>
              <a:off x="5347" y="2966"/>
              <a:ext cx="17" cy="108"/>
            </a:xfrm>
            <a:custGeom>
              <a:avLst/>
              <a:gdLst>
                <a:gd name="T0" fmla="*/ 0 w 33"/>
                <a:gd name="T1" fmla="*/ 202 h 202"/>
                <a:gd name="T2" fmla="*/ 0 w 33"/>
                <a:gd name="T3" fmla="*/ 202 h 202"/>
                <a:gd name="T4" fmla="*/ 33 w 33"/>
                <a:gd name="T5" fmla="*/ 202 h 202"/>
                <a:gd name="T6" fmla="*/ 33 w 33"/>
                <a:gd name="T7" fmla="*/ 0 h 202"/>
                <a:gd name="T8" fmla="*/ 0 w 33"/>
                <a:gd name="T9" fmla="*/ 0 h 202"/>
                <a:gd name="T10" fmla="*/ 0 w 33"/>
                <a:gd name="T11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202">
                  <a:moveTo>
                    <a:pt x="0" y="202"/>
                  </a:moveTo>
                  <a:lnTo>
                    <a:pt x="0" y="202"/>
                  </a:lnTo>
                  <a:lnTo>
                    <a:pt x="33" y="202"/>
                  </a:lnTo>
                  <a:lnTo>
                    <a:pt x="33" y="0"/>
                  </a:lnTo>
                  <a:lnTo>
                    <a:pt x="0" y="0"/>
                  </a:lnTo>
                  <a:lnTo>
                    <a:pt x="0" y="202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4" name="Freeform 17"/>
            <p:cNvSpPr>
              <a:spLocks noEditPoints="1"/>
            </p:cNvSpPr>
            <p:nvPr userDrawn="1"/>
          </p:nvSpPr>
          <p:spPr bwMode="auto">
            <a:xfrm>
              <a:off x="5371" y="3010"/>
              <a:ext cx="62" cy="66"/>
            </a:xfrm>
            <a:custGeom>
              <a:avLst/>
              <a:gdLst>
                <a:gd name="T0" fmla="*/ 119 w 119"/>
                <a:gd name="T1" fmla="*/ 121 h 125"/>
                <a:gd name="T2" fmla="*/ 119 w 119"/>
                <a:gd name="T3" fmla="*/ 121 h 125"/>
                <a:gd name="T4" fmla="*/ 86 w 119"/>
                <a:gd name="T5" fmla="*/ 121 h 125"/>
                <a:gd name="T6" fmla="*/ 86 w 119"/>
                <a:gd name="T7" fmla="*/ 110 h 125"/>
                <a:gd name="T8" fmla="*/ 86 w 119"/>
                <a:gd name="T9" fmla="*/ 110 h 125"/>
                <a:gd name="T10" fmla="*/ 54 w 119"/>
                <a:gd name="T11" fmla="*/ 125 h 125"/>
                <a:gd name="T12" fmla="*/ 0 w 119"/>
                <a:gd name="T13" fmla="*/ 62 h 125"/>
                <a:gd name="T14" fmla="*/ 54 w 119"/>
                <a:gd name="T15" fmla="*/ 0 h 125"/>
                <a:gd name="T16" fmla="*/ 86 w 119"/>
                <a:gd name="T17" fmla="*/ 15 h 125"/>
                <a:gd name="T18" fmla="*/ 86 w 119"/>
                <a:gd name="T19" fmla="*/ 4 h 125"/>
                <a:gd name="T20" fmla="*/ 119 w 119"/>
                <a:gd name="T21" fmla="*/ 4 h 125"/>
                <a:gd name="T22" fmla="*/ 119 w 119"/>
                <a:gd name="T23" fmla="*/ 121 h 125"/>
                <a:gd name="T24" fmla="*/ 90 w 119"/>
                <a:gd name="T25" fmla="*/ 62 h 125"/>
                <a:gd name="T26" fmla="*/ 90 w 119"/>
                <a:gd name="T27" fmla="*/ 62 h 125"/>
                <a:gd name="T28" fmla="*/ 62 w 119"/>
                <a:gd name="T29" fmla="*/ 29 h 125"/>
                <a:gd name="T30" fmla="*/ 34 w 119"/>
                <a:gd name="T31" fmla="*/ 62 h 125"/>
                <a:gd name="T32" fmla="*/ 62 w 119"/>
                <a:gd name="T33" fmla="*/ 95 h 125"/>
                <a:gd name="T34" fmla="*/ 90 w 119"/>
                <a:gd name="T35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9" h="125">
                  <a:moveTo>
                    <a:pt x="119" y="121"/>
                  </a:moveTo>
                  <a:lnTo>
                    <a:pt x="119" y="121"/>
                  </a:lnTo>
                  <a:lnTo>
                    <a:pt x="86" y="121"/>
                  </a:lnTo>
                  <a:lnTo>
                    <a:pt x="86" y="110"/>
                  </a:lnTo>
                  <a:lnTo>
                    <a:pt x="86" y="110"/>
                  </a:lnTo>
                  <a:cubicBezTo>
                    <a:pt x="79" y="119"/>
                    <a:pt x="66" y="125"/>
                    <a:pt x="54" y="125"/>
                  </a:cubicBezTo>
                  <a:cubicBezTo>
                    <a:pt x="20" y="125"/>
                    <a:pt x="0" y="93"/>
                    <a:pt x="0" y="62"/>
                  </a:cubicBezTo>
                  <a:cubicBezTo>
                    <a:pt x="0" y="31"/>
                    <a:pt x="20" y="0"/>
                    <a:pt x="54" y="0"/>
                  </a:cubicBezTo>
                  <a:cubicBezTo>
                    <a:pt x="66" y="0"/>
                    <a:pt x="78" y="5"/>
                    <a:pt x="86" y="15"/>
                  </a:cubicBezTo>
                  <a:lnTo>
                    <a:pt x="86" y="4"/>
                  </a:lnTo>
                  <a:lnTo>
                    <a:pt x="119" y="4"/>
                  </a:lnTo>
                  <a:lnTo>
                    <a:pt x="119" y="121"/>
                  </a:lnTo>
                  <a:close/>
                  <a:moveTo>
                    <a:pt x="90" y="62"/>
                  </a:moveTo>
                  <a:lnTo>
                    <a:pt x="90" y="62"/>
                  </a:lnTo>
                  <a:cubicBezTo>
                    <a:pt x="90" y="46"/>
                    <a:pt x="79" y="29"/>
                    <a:pt x="62" y="29"/>
                  </a:cubicBezTo>
                  <a:cubicBezTo>
                    <a:pt x="45" y="29"/>
                    <a:pt x="34" y="46"/>
                    <a:pt x="34" y="62"/>
                  </a:cubicBezTo>
                  <a:cubicBezTo>
                    <a:pt x="34" y="78"/>
                    <a:pt x="45" y="95"/>
                    <a:pt x="62" y="95"/>
                  </a:cubicBezTo>
                  <a:cubicBezTo>
                    <a:pt x="79" y="95"/>
                    <a:pt x="90" y="78"/>
                    <a:pt x="90" y="6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5" name="Freeform 18"/>
            <p:cNvSpPr>
              <a:spLocks/>
            </p:cNvSpPr>
            <p:nvPr userDrawn="1"/>
          </p:nvSpPr>
          <p:spPr bwMode="auto">
            <a:xfrm>
              <a:off x="5445" y="3010"/>
              <a:ext cx="40" cy="64"/>
            </a:xfrm>
            <a:custGeom>
              <a:avLst/>
              <a:gdLst>
                <a:gd name="T0" fmla="*/ 34 w 77"/>
                <a:gd name="T1" fmla="*/ 16 h 121"/>
                <a:gd name="T2" fmla="*/ 34 w 77"/>
                <a:gd name="T3" fmla="*/ 16 h 121"/>
                <a:gd name="T4" fmla="*/ 34 w 77"/>
                <a:gd name="T5" fmla="*/ 16 h 121"/>
                <a:gd name="T6" fmla="*/ 63 w 77"/>
                <a:gd name="T7" fmla="*/ 0 h 121"/>
                <a:gd name="T8" fmla="*/ 77 w 77"/>
                <a:gd name="T9" fmla="*/ 3 h 121"/>
                <a:gd name="T10" fmla="*/ 73 w 77"/>
                <a:gd name="T11" fmla="*/ 34 h 121"/>
                <a:gd name="T12" fmla="*/ 59 w 77"/>
                <a:gd name="T13" fmla="*/ 29 h 121"/>
                <a:gd name="T14" fmla="*/ 34 w 77"/>
                <a:gd name="T15" fmla="*/ 68 h 121"/>
                <a:gd name="T16" fmla="*/ 34 w 77"/>
                <a:gd name="T17" fmla="*/ 121 h 121"/>
                <a:gd name="T18" fmla="*/ 0 w 77"/>
                <a:gd name="T19" fmla="*/ 121 h 121"/>
                <a:gd name="T20" fmla="*/ 0 w 77"/>
                <a:gd name="T21" fmla="*/ 4 h 121"/>
                <a:gd name="T22" fmla="*/ 34 w 77"/>
                <a:gd name="T23" fmla="*/ 4 h 121"/>
                <a:gd name="T24" fmla="*/ 34 w 77"/>
                <a:gd name="T25" fmla="*/ 16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" h="121">
                  <a:moveTo>
                    <a:pt x="34" y="16"/>
                  </a:moveTo>
                  <a:lnTo>
                    <a:pt x="34" y="16"/>
                  </a:lnTo>
                  <a:lnTo>
                    <a:pt x="34" y="16"/>
                  </a:lnTo>
                  <a:cubicBezTo>
                    <a:pt x="41" y="5"/>
                    <a:pt x="51" y="0"/>
                    <a:pt x="63" y="0"/>
                  </a:cubicBezTo>
                  <a:cubicBezTo>
                    <a:pt x="68" y="0"/>
                    <a:pt x="73" y="1"/>
                    <a:pt x="77" y="3"/>
                  </a:cubicBezTo>
                  <a:lnTo>
                    <a:pt x="73" y="34"/>
                  </a:lnTo>
                  <a:cubicBezTo>
                    <a:pt x="69" y="31"/>
                    <a:pt x="64" y="29"/>
                    <a:pt x="59" y="29"/>
                  </a:cubicBezTo>
                  <a:cubicBezTo>
                    <a:pt x="36" y="29"/>
                    <a:pt x="34" y="50"/>
                    <a:pt x="34" y="68"/>
                  </a:cubicBezTo>
                  <a:lnTo>
                    <a:pt x="34" y="121"/>
                  </a:lnTo>
                  <a:lnTo>
                    <a:pt x="0" y="121"/>
                  </a:lnTo>
                  <a:lnTo>
                    <a:pt x="0" y="4"/>
                  </a:lnTo>
                  <a:lnTo>
                    <a:pt x="34" y="4"/>
                  </a:lnTo>
                  <a:lnTo>
                    <a:pt x="34" y="1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6" name="Freeform 19"/>
            <p:cNvSpPr>
              <a:spLocks noEditPoints="1"/>
            </p:cNvSpPr>
            <p:nvPr userDrawn="1"/>
          </p:nvSpPr>
          <p:spPr bwMode="auto">
            <a:xfrm>
              <a:off x="5490" y="2975"/>
              <a:ext cx="21" cy="99"/>
            </a:xfrm>
            <a:custGeom>
              <a:avLst/>
              <a:gdLst>
                <a:gd name="T0" fmla="*/ 40 w 40"/>
                <a:gd name="T1" fmla="*/ 19 h 186"/>
                <a:gd name="T2" fmla="*/ 40 w 40"/>
                <a:gd name="T3" fmla="*/ 19 h 186"/>
                <a:gd name="T4" fmla="*/ 20 w 40"/>
                <a:gd name="T5" fmla="*/ 39 h 186"/>
                <a:gd name="T6" fmla="*/ 0 w 40"/>
                <a:gd name="T7" fmla="*/ 19 h 186"/>
                <a:gd name="T8" fmla="*/ 20 w 40"/>
                <a:gd name="T9" fmla="*/ 0 h 186"/>
                <a:gd name="T10" fmla="*/ 40 w 40"/>
                <a:gd name="T11" fmla="*/ 19 h 186"/>
                <a:gd name="T12" fmla="*/ 37 w 40"/>
                <a:gd name="T13" fmla="*/ 186 h 186"/>
                <a:gd name="T14" fmla="*/ 37 w 40"/>
                <a:gd name="T15" fmla="*/ 186 h 186"/>
                <a:gd name="T16" fmla="*/ 3 w 40"/>
                <a:gd name="T17" fmla="*/ 186 h 186"/>
                <a:gd name="T18" fmla="*/ 3 w 40"/>
                <a:gd name="T19" fmla="*/ 69 h 186"/>
                <a:gd name="T20" fmla="*/ 37 w 40"/>
                <a:gd name="T21" fmla="*/ 69 h 186"/>
                <a:gd name="T22" fmla="*/ 37 w 40"/>
                <a:gd name="T23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" h="186">
                  <a:moveTo>
                    <a:pt x="40" y="19"/>
                  </a:moveTo>
                  <a:lnTo>
                    <a:pt x="40" y="19"/>
                  </a:lnTo>
                  <a:cubicBezTo>
                    <a:pt x="40" y="30"/>
                    <a:pt x="31" y="39"/>
                    <a:pt x="20" y="39"/>
                  </a:cubicBez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19"/>
                  </a:cubicBezTo>
                  <a:close/>
                  <a:moveTo>
                    <a:pt x="37" y="186"/>
                  </a:moveTo>
                  <a:lnTo>
                    <a:pt x="37" y="186"/>
                  </a:lnTo>
                  <a:lnTo>
                    <a:pt x="3" y="186"/>
                  </a:lnTo>
                  <a:lnTo>
                    <a:pt x="3" y="69"/>
                  </a:lnTo>
                  <a:lnTo>
                    <a:pt x="37" y="69"/>
                  </a:lnTo>
                  <a:lnTo>
                    <a:pt x="37" y="18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7" name="Freeform 20"/>
            <p:cNvSpPr>
              <a:spLocks/>
            </p:cNvSpPr>
            <p:nvPr userDrawn="1"/>
          </p:nvSpPr>
          <p:spPr bwMode="auto">
            <a:xfrm>
              <a:off x="5516" y="3010"/>
              <a:ext cx="45" cy="66"/>
            </a:xfrm>
            <a:custGeom>
              <a:avLst/>
              <a:gdLst>
                <a:gd name="T0" fmla="*/ 67 w 87"/>
                <a:gd name="T1" fmla="*/ 31 h 125"/>
                <a:gd name="T2" fmla="*/ 67 w 87"/>
                <a:gd name="T3" fmla="*/ 31 h 125"/>
                <a:gd name="T4" fmla="*/ 49 w 87"/>
                <a:gd name="T5" fmla="*/ 23 h 125"/>
                <a:gd name="T6" fmla="*/ 38 w 87"/>
                <a:gd name="T7" fmla="*/ 33 h 125"/>
                <a:gd name="T8" fmla="*/ 62 w 87"/>
                <a:gd name="T9" fmla="*/ 49 h 125"/>
                <a:gd name="T10" fmla="*/ 87 w 87"/>
                <a:gd name="T11" fmla="*/ 83 h 125"/>
                <a:gd name="T12" fmla="*/ 41 w 87"/>
                <a:gd name="T13" fmla="*/ 125 h 125"/>
                <a:gd name="T14" fmla="*/ 0 w 87"/>
                <a:gd name="T15" fmla="*/ 105 h 125"/>
                <a:gd name="T16" fmla="*/ 15 w 87"/>
                <a:gd name="T17" fmla="*/ 85 h 125"/>
                <a:gd name="T18" fmla="*/ 40 w 87"/>
                <a:gd name="T19" fmla="*/ 99 h 125"/>
                <a:gd name="T20" fmla="*/ 53 w 87"/>
                <a:gd name="T21" fmla="*/ 86 h 125"/>
                <a:gd name="T22" fmla="*/ 30 w 87"/>
                <a:gd name="T23" fmla="*/ 68 h 125"/>
                <a:gd name="T24" fmla="*/ 6 w 87"/>
                <a:gd name="T25" fmla="*/ 38 h 125"/>
                <a:gd name="T26" fmla="*/ 44 w 87"/>
                <a:gd name="T27" fmla="*/ 0 h 125"/>
                <a:gd name="T28" fmla="*/ 81 w 87"/>
                <a:gd name="T29" fmla="*/ 12 h 125"/>
                <a:gd name="T30" fmla="*/ 67 w 87"/>
                <a:gd name="T31" fmla="*/ 31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7" h="125">
                  <a:moveTo>
                    <a:pt x="67" y="31"/>
                  </a:moveTo>
                  <a:lnTo>
                    <a:pt x="67" y="31"/>
                  </a:lnTo>
                  <a:cubicBezTo>
                    <a:pt x="62" y="27"/>
                    <a:pt x="56" y="23"/>
                    <a:pt x="49" y="23"/>
                  </a:cubicBezTo>
                  <a:cubicBezTo>
                    <a:pt x="44" y="23"/>
                    <a:pt x="38" y="27"/>
                    <a:pt x="38" y="33"/>
                  </a:cubicBezTo>
                  <a:cubicBezTo>
                    <a:pt x="38" y="42"/>
                    <a:pt x="51" y="44"/>
                    <a:pt x="62" y="49"/>
                  </a:cubicBezTo>
                  <a:cubicBezTo>
                    <a:pt x="75" y="55"/>
                    <a:pt x="87" y="63"/>
                    <a:pt x="87" y="83"/>
                  </a:cubicBezTo>
                  <a:cubicBezTo>
                    <a:pt x="87" y="109"/>
                    <a:pt x="66" y="125"/>
                    <a:pt x="41" y="125"/>
                  </a:cubicBezTo>
                  <a:cubicBezTo>
                    <a:pt x="25" y="125"/>
                    <a:pt x="10" y="117"/>
                    <a:pt x="0" y="105"/>
                  </a:cubicBezTo>
                  <a:lnTo>
                    <a:pt x="15" y="85"/>
                  </a:lnTo>
                  <a:cubicBezTo>
                    <a:pt x="21" y="92"/>
                    <a:pt x="30" y="99"/>
                    <a:pt x="40" y="99"/>
                  </a:cubicBezTo>
                  <a:cubicBezTo>
                    <a:pt x="47" y="99"/>
                    <a:pt x="53" y="94"/>
                    <a:pt x="53" y="86"/>
                  </a:cubicBezTo>
                  <a:cubicBezTo>
                    <a:pt x="53" y="76"/>
                    <a:pt x="41" y="73"/>
                    <a:pt x="30" y="68"/>
                  </a:cubicBezTo>
                  <a:cubicBezTo>
                    <a:pt x="18" y="63"/>
                    <a:pt x="6" y="57"/>
                    <a:pt x="6" y="38"/>
                  </a:cubicBezTo>
                  <a:cubicBezTo>
                    <a:pt x="6" y="16"/>
                    <a:pt x="22" y="0"/>
                    <a:pt x="44" y="0"/>
                  </a:cubicBezTo>
                  <a:cubicBezTo>
                    <a:pt x="56" y="0"/>
                    <a:pt x="72" y="4"/>
                    <a:pt x="81" y="12"/>
                  </a:cubicBezTo>
                  <a:lnTo>
                    <a:pt x="67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853864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Up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page title here, refrain from using more than one line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© 2016 Kodak Alaris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EEDEC3-62C2-4363-BB26-E6EA1895165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360000" y="1317993"/>
            <a:ext cx="4122000" cy="3313219"/>
          </a:xfrm>
        </p:spPr>
        <p:txBody>
          <a:bodyPr/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4661999" y="1317993"/>
            <a:ext cx="1972800" cy="3313219"/>
          </a:xfrm>
        </p:spPr>
        <p:txBody>
          <a:bodyPr/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8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6811200" y="1317993"/>
            <a:ext cx="1972800" cy="3313219"/>
          </a:xfrm>
        </p:spPr>
        <p:txBody>
          <a:bodyPr/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grpSp>
        <p:nvGrpSpPr>
          <p:cNvPr id="9" name="Group 4"/>
          <p:cNvGrpSpPr>
            <a:grpSpLocks noChangeAspect="1"/>
          </p:cNvGrpSpPr>
          <p:nvPr userDrawn="1"/>
        </p:nvGrpSpPr>
        <p:grpSpPr bwMode="auto">
          <a:xfrm>
            <a:off x="7764462" y="4708526"/>
            <a:ext cx="1020763" cy="174625"/>
            <a:chOff x="4918" y="2966"/>
            <a:chExt cx="643" cy="110"/>
          </a:xfrm>
        </p:grpSpPr>
        <p:sp>
          <p:nvSpPr>
            <p:cNvPr id="11" name="Freeform 5"/>
            <p:cNvSpPr>
              <a:spLocks noEditPoints="1"/>
            </p:cNvSpPr>
            <p:nvPr userDrawn="1"/>
          </p:nvSpPr>
          <p:spPr bwMode="auto">
            <a:xfrm>
              <a:off x="5121" y="3011"/>
              <a:ext cx="58" cy="64"/>
            </a:xfrm>
            <a:custGeom>
              <a:avLst/>
              <a:gdLst>
                <a:gd name="T0" fmla="*/ 55 w 112"/>
                <a:gd name="T1" fmla="*/ 92 h 121"/>
                <a:gd name="T2" fmla="*/ 55 w 112"/>
                <a:gd name="T3" fmla="*/ 92 h 121"/>
                <a:gd name="T4" fmla="*/ 33 w 112"/>
                <a:gd name="T5" fmla="*/ 78 h 121"/>
                <a:gd name="T6" fmla="*/ 55 w 112"/>
                <a:gd name="T7" fmla="*/ 66 h 121"/>
                <a:gd name="T8" fmla="*/ 78 w 112"/>
                <a:gd name="T9" fmla="*/ 66 h 121"/>
                <a:gd name="T10" fmla="*/ 78 w 112"/>
                <a:gd name="T11" fmla="*/ 73 h 121"/>
                <a:gd name="T12" fmla="*/ 55 w 112"/>
                <a:gd name="T13" fmla="*/ 92 h 121"/>
                <a:gd name="T14" fmla="*/ 78 w 112"/>
                <a:gd name="T15" fmla="*/ 43 h 121"/>
                <a:gd name="T16" fmla="*/ 78 w 112"/>
                <a:gd name="T17" fmla="*/ 43 h 121"/>
                <a:gd name="T18" fmla="*/ 56 w 112"/>
                <a:gd name="T19" fmla="*/ 43 h 121"/>
                <a:gd name="T20" fmla="*/ 0 w 112"/>
                <a:gd name="T21" fmla="*/ 81 h 121"/>
                <a:gd name="T22" fmla="*/ 55 w 112"/>
                <a:gd name="T23" fmla="*/ 121 h 121"/>
                <a:gd name="T24" fmla="*/ 111 w 112"/>
                <a:gd name="T25" fmla="*/ 77 h 121"/>
                <a:gd name="T26" fmla="*/ 112 w 112"/>
                <a:gd name="T27" fmla="*/ 61 h 121"/>
                <a:gd name="T28" fmla="*/ 111 w 112"/>
                <a:gd name="T29" fmla="*/ 44 h 121"/>
                <a:gd name="T30" fmla="*/ 56 w 112"/>
                <a:gd name="T31" fmla="*/ 0 h 121"/>
                <a:gd name="T32" fmla="*/ 19 w 112"/>
                <a:gd name="T33" fmla="*/ 5 h 121"/>
                <a:gd name="T34" fmla="*/ 19 w 112"/>
                <a:gd name="T35" fmla="*/ 33 h 121"/>
                <a:gd name="T36" fmla="*/ 49 w 112"/>
                <a:gd name="T37" fmla="*/ 27 h 121"/>
                <a:gd name="T38" fmla="*/ 78 w 112"/>
                <a:gd name="T39" fmla="*/ 4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2" h="121">
                  <a:moveTo>
                    <a:pt x="55" y="92"/>
                  </a:moveTo>
                  <a:lnTo>
                    <a:pt x="55" y="92"/>
                  </a:lnTo>
                  <a:cubicBezTo>
                    <a:pt x="41" y="92"/>
                    <a:pt x="33" y="86"/>
                    <a:pt x="33" y="78"/>
                  </a:cubicBezTo>
                  <a:cubicBezTo>
                    <a:pt x="33" y="71"/>
                    <a:pt x="38" y="66"/>
                    <a:pt x="55" y="66"/>
                  </a:cubicBezTo>
                  <a:lnTo>
                    <a:pt x="78" y="66"/>
                  </a:lnTo>
                  <a:cubicBezTo>
                    <a:pt x="78" y="66"/>
                    <a:pt x="78" y="70"/>
                    <a:pt x="78" y="73"/>
                  </a:cubicBezTo>
                  <a:cubicBezTo>
                    <a:pt x="78" y="86"/>
                    <a:pt x="70" y="92"/>
                    <a:pt x="55" y="92"/>
                  </a:cubicBezTo>
                  <a:close/>
                  <a:moveTo>
                    <a:pt x="78" y="43"/>
                  </a:moveTo>
                  <a:lnTo>
                    <a:pt x="78" y="43"/>
                  </a:lnTo>
                  <a:lnTo>
                    <a:pt x="56" y="43"/>
                  </a:lnTo>
                  <a:cubicBezTo>
                    <a:pt x="17" y="43"/>
                    <a:pt x="0" y="55"/>
                    <a:pt x="0" y="81"/>
                  </a:cubicBezTo>
                  <a:cubicBezTo>
                    <a:pt x="0" y="106"/>
                    <a:pt x="23" y="121"/>
                    <a:pt x="55" y="121"/>
                  </a:cubicBezTo>
                  <a:cubicBezTo>
                    <a:pt x="88" y="121"/>
                    <a:pt x="110" y="104"/>
                    <a:pt x="111" y="77"/>
                  </a:cubicBezTo>
                  <a:cubicBezTo>
                    <a:pt x="112" y="72"/>
                    <a:pt x="112" y="68"/>
                    <a:pt x="112" y="61"/>
                  </a:cubicBezTo>
                  <a:cubicBezTo>
                    <a:pt x="112" y="54"/>
                    <a:pt x="112" y="49"/>
                    <a:pt x="111" y="44"/>
                  </a:cubicBezTo>
                  <a:cubicBezTo>
                    <a:pt x="109" y="12"/>
                    <a:pt x="86" y="0"/>
                    <a:pt x="56" y="0"/>
                  </a:cubicBezTo>
                  <a:cubicBezTo>
                    <a:pt x="37" y="0"/>
                    <a:pt x="22" y="5"/>
                    <a:pt x="19" y="5"/>
                  </a:cubicBezTo>
                  <a:lnTo>
                    <a:pt x="19" y="33"/>
                  </a:lnTo>
                  <a:cubicBezTo>
                    <a:pt x="23" y="31"/>
                    <a:pt x="36" y="27"/>
                    <a:pt x="49" y="27"/>
                  </a:cubicBezTo>
                  <a:cubicBezTo>
                    <a:pt x="65" y="27"/>
                    <a:pt x="78" y="30"/>
                    <a:pt x="78" y="43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3" name="Freeform 6"/>
            <p:cNvSpPr>
              <a:spLocks/>
            </p:cNvSpPr>
            <p:nvPr userDrawn="1"/>
          </p:nvSpPr>
          <p:spPr bwMode="auto">
            <a:xfrm>
              <a:off x="5186" y="2988"/>
              <a:ext cx="61" cy="86"/>
            </a:xfrm>
            <a:custGeom>
              <a:avLst/>
              <a:gdLst>
                <a:gd name="T0" fmla="*/ 0 w 118"/>
                <a:gd name="T1" fmla="*/ 0 h 160"/>
                <a:gd name="T2" fmla="*/ 0 w 118"/>
                <a:gd name="T3" fmla="*/ 0 h 160"/>
                <a:gd name="T4" fmla="*/ 0 w 118"/>
                <a:gd name="T5" fmla="*/ 160 h 160"/>
                <a:gd name="T6" fmla="*/ 36 w 118"/>
                <a:gd name="T7" fmla="*/ 160 h 160"/>
                <a:gd name="T8" fmla="*/ 36 w 118"/>
                <a:gd name="T9" fmla="*/ 114 h 160"/>
                <a:gd name="T10" fmla="*/ 73 w 118"/>
                <a:gd name="T11" fmla="*/ 160 h 160"/>
                <a:gd name="T12" fmla="*/ 118 w 118"/>
                <a:gd name="T13" fmla="*/ 160 h 160"/>
                <a:gd name="T14" fmla="*/ 70 w 118"/>
                <a:gd name="T15" fmla="*/ 100 h 160"/>
                <a:gd name="T16" fmla="*/ 115 w 118"/>
                <a:gd name="T17" fmla="*/ 46 h 160"/>
                <a:gd name="T18" fmla="*/ 72 w 118"/>
                <a:gd name="T19" fmla="*/ 46 h 160"/>
                <a:gd name="T20" fmla="*/ 36 w 118"/>
                <a:gd name="T21" fmla="*/ 92 h 160"/>
                <a:gd name="T22" fmla="*/ 36 w 118"/>
                <a:gd name="T23" fmla="*/ 0 h 160"/>
                <a:gd name="T24" fmla="*/ 0 w 118"/>
                <a:gd name="T25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60">
                  <a:moveTo>
                    <a:pt x="0" y="0"/>
                  </a:moveTo>
                  <a:lnTo>
                    <a:pt x="0" y="0"/>
                  </a:lnTo>
                  <a:lnTo>
                    <a:pt x="0" y="160"/>
                  </a:lnTo>
                  <a:lnTo>
                    <a:pt x="36" y="160"/>
                  </a:lnTo>
                  <a:lnTo>
                    <a:pt x="36" y="114"/>
                  </a:lnTo>
                  <a:lnTo>
                    <a:pt x="73" y="160"/>
                  </a:lnTo>
                  <a:lnTo>
                    <a:pt x="118" y="160"/>
                  </a:lnTo>
                  <a:lnTo>
                    <a:pt x="70" y="100"/>
                  </a:lnTo>
                  <a:lnTo>
                    <a:pt x="115" y="46"/>
                  </a:lnTo>
                  <a:lnTo>
                    <a:pt x="72" y="46"/>
                  </a:lnTo>
                  <a:lnTo>
                    <a:pt x="36" y="92"/>
                  </a:lnTo>
                  <a:lnTo>
                    <a:pt x="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4983" y="3011"/>
              <a:ext cx="64" cy="64"/>
            </a:xfrm>
            <a:custGeom>
              <a:avLst/>
              <a:gdLst>
                <a:gd name="T0" fmla="*/ 62 w 124"/>
                <a:gd name="T1" fmla="*/ 30 h 121"/>
                <a:gd name="T2" fmla="*/ 62 w 124"/>
                <a:gd name="T3" fmla="*/ 30 h 121"/>
                <a:gd name="T4" fmla="*/ 35 w 124"/>
                <a:gd name="T5" fmla="*/ 61 h 121"/>
                <a:gd name="T6" fmla="*/ 62 w 124"/>
                <a:gd name="T7" fmla="*/ 90 h 121"/>
                <a:gd name="T8" fmla="*/ 88 w 124"/>
                <a:gd name="T9" fmla="*/ 61 h 121"/>
                <a:gd name="T10" fmla="*/ 62 w 124"/>
                <a:gd name="T11" fmla="*/ 30 h 121"/>
                <a:gd name="T12" fmla="*/ 62 w 124"/>
                <a:gd name="T13" fmla="*/ 121 h 121"/>
                <a:gd name="T14" fmla="*/ 62 w 124"/>
                <a:gd name="T15" fmla="*/ 121 h 121"/>
                <a:gd name="T16" fmla="*/ 0 w 124"/>
                <a:gd name="T17" fmla="*/ 61 h 121"/>
                <a:gd name="T18" fmla="*/ 62 w 124"/>
                <a:gd name="T19" fmla="*/ 0 h 121"/>
                <a:gd name="T20" fmla="*/ 124 w 124"/>
                <a:gd name="T21" fmla="*/ 61 h 121"/>
                <a:gd name="T22" fmla="*/ 62 w 124"/>
                <a:gd name="T23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4" h="121">
                  <a:moveTo>
                    <a:pt x="62" y="30"/>
                  </a:moveTo>
                  <a:lnTo>
                    <a:pt x="62" y="30"/>
                  </a:lnTo>
                  <a:cubicBezTo>
                    <a:pt x="46" y="30"/>
                    <a:pt x="35" y="42"/>
                    <a:pt x="35" y="61"/>
                  </a:cubicBezTo>
                  <a:cubicBezTo>
                    <a:pt x="35" y="79"/>
                    <a:pt x="46" y="90"/>
                    <a:pt x="62" y="90"/>
                  </a:cubicBezTo>
                  <a:cubicBezTo>
                    <a:pt x="77" y="90"/>
                    <a:pt x="88" y="79"/>
                    <a:pt x="88" y="61"/>
                  </a:cubicBezTo>
                  <a:cubicBezTo>
                    <a:pt x="88" y="42"/>
                    <a:pt x="77" y="30"/>
                    <a:pt x="62" y="30"/>
                  </a:cubicBezTo>
                  <a:close/>
                  <a:moveTo>
                    <a:pt x="62" y="121"/>
                  </a:moveTo>
                  <a:lnTo>
                    <a:pt x="62" y="121"/>
                  </a:lnTo>
                  <a:cubicBezTo>
                    <a:pt x="26" y="121"/>
                    <a:pt x="0" y="98"/>
                    <a:pt x="0" y="61"/>
                  </a:cubicBezTo>
                  <a:cubicBezTo>
                    <a:pt x="0" y="24"/>
                    <a:pt x="26" y="0"/>
                    <a:pt x="62" y="0"/>
                  </a:cubicBezTo>
                  <a:cubicBezTo>
                    <a:pt x="97" y="0"/>
                    <a:pt x="124" y="24"/>
                    <a:pt x="124" y="61"/>
                  </a:cubicBezTo>
                  <a:cubicBezTo>
                    <a:pt x="124" y="98"/>
                    <a:pt x="97" y="121"/>
                    <a:pt x="62" y="121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5" name="Freeform 8"/>
            <p:cNvSpPr>
              <a:spLocks/>
            </p:cNvSpPr>
            <p:nvPr userDrawn="1"/>
          </p:nvSpPr>
          <p:spPr bwMode="auto">
            <a:xfrm>
              <a:off x="4918" y="2991"/>
              <a:ext cx="70" cy="83"/>
            </a:xfrm>
            <a:custGeom>
              <a:avLst/>
              <a:gdLst>
                <a:gd name="T0" fmla="*/ 84 w 136"/>
                <a:gd name="T1" fmla="*/ 0 h 155"/>
                <a:gd name="T2" fmla="*/ 84 w 136"/>
                <a:gd name="T3" fmla="*/ 0 h 155"/>
                <a:gd name="T4" fmla="*/ 39 w 136"/>
                <a:gd name="T5" fmla="*/ 62 h 155"/>
                <a:gd name="T6" fmla="*/ 39 w 136"/>
                <a:gd name="T7" fmla="*/ 0 h 155"/>
                <a:gd name="T8" fmla="*/ 0 w 136"/>
                <a:gd name="T9" fmla="*/ 0 h 155"/>
                <a:gd name="T10" fmla="*/ 0 w 136"/>
                <a:gd name="T11" fmla="*/ 155 h 155"/>
                <a:gd name="T12" fmla="*/ 39 w 136"/>
                <a:gd name="T13" fmla="*/ 155 h 155"/>
                <a:gd name="T14" fmla="*/ 39 w 136"/>
                <a:gd name="T15" fmla="*/ 88 h 155"/>
                <a:gd name="T16" fmla="*/ 86 w 136"/>
                <a:gd name="T17" fmla="*/ 155 h 155"/>
                <a:gd name="T18" fmla="*/ 136 w 136"/>
                <a:gd name="T19" fmla="*/ 155 h 155"/>
                <a:gd name="T20" fmla="*/ 75 w 136"/>
                <a:gd name="T21" fmla="*/ 73 h 155"/>
                <a:gd name="T22" fmla="*/ 131 w 136"/>
                <a:gd name="T23" fmla="*/ 0 h 155"/>
                <a:gd name="T24" fmla="*/ 84 w 136"/>
                <a:gd name="T2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155">
                  <a:moveTo>
                    <a:pt x="84" y="0"/>
                  </a:moveTo>
                  <a:lnTo>
                    <a:pt x="84" y="0"/>
                  </a:lnTo>
                  <a:lnTo>
                    <a:pt x="39" y="62"/>
                  </a:lnTo>
                  <a:lnTo>
                    <a:pt x="39" y="0"/>
                  </a:lnTo>
                  <a:lnTo>
                    <a:pt x="0" y="0"/>
                  </a:lnTo>
                  <a:lnTo>
                    <a:pt x="0" y="155"/>
                  </a:lnTo>
                  <a:lnTo>
                    <a:pt x="39" y="155"/>
                  </a:lnTo>
                  <a:lnTo>
                    <a:pt x="39" y="88"/>
                  </a:lnTo>
                  <a:lnTo>
                    <a:pt x="86" y="155"/>
                  </a:lnTo>
                  <a:lnTo>
                    <a:pt x="136" y="155"/>
                  </a:lnTo>
                  <a:lnTo>
                    <a:pt x="75" y="73"/>
                  </a:lnTo>
                  <a:lnTo>
                    <a:pt x="131" y="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6" name="Freeform 9"/>
            <p:cNvSpPr>
              <a:spLocks noEditPoints="1"/>
            </p:cNvSpPr>
            <p:nvPr userDrawn="1"/>
          </p:nvSpPr>
          <p:spPr bwMode="auto">
            <a:xfrm>
              <a:off x="5053" y="2988"/>
              <a:ext cx="64" cy="87"/>
            </a:xfrm>
            <a:custGeom>
              <a:avLst/>
              <a:gdLst>
                <a:gd name="T0" fmla="*/ 62 w 123"/>
                <a:gd name="T1" fmla="*/ 132 h 163"/>
                <a:gd name="T2" fmla="*/ 62 w 123"/>
                <a:gd name="T3" fmla="*/ 132 h 163"/>
                <a:gd name="T4" fmla="*/ 35 w 123"/>
                <a:gd name="T5" fmla="*/ 102 h 163"/>
                <a:gd name="T6" fmla="*/ 62 w 123"/>
                <a:gd name="T7" fmla="*/ 72 h 163"/>
                <a:gd name="T8" fmla="*/ 89 w 123"/>
                <a:gd name="T9" fmla="*/ 102 h 163"/>
                <a:gd name="T10" fmla="*/ 62 w 123"/>
                <a:gd name="T11" fmla="*/ 132 h 163"/>
                <a:gd name="T12" fmla="*/ 123 w 123"/>
                <a:gd name="T13" fmla="*/ 0 h 163"/>
                <a:gd name="T14" fmla="*/ 123 w 123"/>
                <a:gd name="T15" fmla="*/ 0 h 163"/>
                <a:gd name="T16" fmla="*/ 87 w 123"/>
                <a:gd name="T17" fmla="*/ 0 h 163"/>
                <a:gd name="T18" fmla="*/ 87 w 123"/>
                <a:gd name="T19" fmla="*/ 49 h 163"/>
                <a:gd name="T20" fmla="*/ 60 w 123"/>
                <a:gd name="T21" fmla="*/ 42 h 163"/>
                <a:gd name="T22" fmla="*/ 0 w 123"/>
                <a:gd name="T23" fmla="*/ 103 h 163"/>
                <a:gd name="T24" fmla="*/ 62 w 123"/>
                <a:gd name="T25" fmla="*/ 163 h 163"/>
                <a:gd name="T26" fmla="*/ 123 w 123"/>
                <a:gd name="T27" fmla="*/ 98 h 163"/>
                <a:gd name="T28" fmla="*/ 123 w 123"/>
                <a:gd name="T29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3" h="163">
                  <a:moveTo>
                    <a:pt x="62" y="132"/>
                  </a:moveTo>
                  <a:lnTo>
                    <a:pt x="62" y="132"/>
                  </a:lnTo>
                  <a:cubicBezTo>
                    <a:pt x="46" y="132"/>
                    <a:pt x="35" y="121"/>
                    <a:pt x="35" y="102"/>
                  </a:cubicBezTo>
                  <a:cubicBezTo>
                    <a:pt x="35" y="84"/>
                    <a:pt x="46" y="72"/>
                    <a:pt x="62" y="72"/>
                  </a:cubicBezTo>
                  <a:cubicBezTo>
                    <a:pt x="77" y="72"/>
                    <a:pt x="89" y="84"/>
                    <a:pt x="89" y="102"/>
                  </a:cubicBezTo>
                  <a:cubicBezTo>
                    <a:pt x="89" y="121"/>
                    <a:pt x="77" y="132"/>
                    <a:pt x="62" y="132"/>
                  </a:cubicBezTo>
                  <a:close/>
                  <a:moveTo>
                    <a:pt x="123" y="0"/>
                  </a:moveTo>
                  <a:lnTo>
                    <a:pt x="123" y="0"/>
                  </a:lnTo>
                  <a:lnTo>
                    <a:pt x="87" y="0"/>
                  </a:lnTo>
                  <a:lnTo>
                    <a:pt x="87" y="49"/>
                  </a:lnTo>
                  <a:cubicBezTo>
                    <a:pt x="85" y="48"/>
                    <a:pt x="75" y="42"/>
                    <a:pt x="60" y="42"/>
                  </a:cubicBezTo>
                  <a:cubicBezTo>
                    <a:pt x="25" y="42"/>
                    <a:pt x="0" y="66"/>
                    <a:pt x="0" y="103"/>
                  </a:cubicBezTo>
                  <a:cubicBezTo>
                    <a:pt x="0" y="140"/>
                    <a:pt x="26" y="163"/>
                    <a:pt x="62" y="163"/>
                  </a:cubicBezTo>
                  <a:cubicBezTo>
                    <a:pt x="103" y="163"/>
                    <a:pt x="123" y="135"/>
                    <a:pt x="123" y="98"/>
                  </a:cubicBezTo>
                  <a:lnTo>
                    <a:pt x="123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7" name="Freeform 10"/>
            <p:cNvSpPr>
              <a:spLocks noEditPoints="1"/>
            </p:cNvSpPr>
            <p:nvPr userDrawn="1"/>
          </p:nvSpPr>
          <p:spPr bwMode="auto">
            <a:xfrm>
              <a:off x="5121" y="3011"/>
              <a:ext cx="58" cy="64"/>
            </a:xfrm>
            <a:custGeom>
              <a:avLst/>
              <a:gdLst>
                <a:gd name="T0" fmla="*/ 55 w 112"/>
                <a:gd name="T1" fmla="*/ 92 h 121"/>
                <a:gd name="T2" fmla="*/ 55 w 112"/>
                <a:gd name="T3" fmla="*/ 92 h 121"/>
                <a:gd name="T4" fmla="*/ 33 w 112"/>
                <a:gd name="T5" fmla="*/ 78 h 121"/>
                <a:gd name="T6" fmla="*/ 55 w 112"/>
                <a:gd name="T7" fmla="*/ 66 h 121"/>
                <a:gd name="T8" fmla="*/ 78 w 112"/>
                <a:gd name="T9" fmla="*/ 66 h 121"/>
                <a:gd name="T10" fmla="*/ 78 w 112"/>
                <a:gd name="T11" fmla="*/ 73 h 121"/>
                <a:gd name="T12" fmla="*/ 55 w 112"/>
                <a:gd name="T13" fmla="*/ 92 h 121"/>
                <a:gd name="T14" fmla="*/ 78 w 112"/>
                <a:gd name="T15" fmla="*/ 43 h 121"/>
                <a:gd name="T16" fmla="*/ 78 w 112"/>
                <a:gd name="T17" fmla="*/ 43 h 121"/>
                <a:gd name="T18" fmla="*/ 56 w 112"/>
                <a:gd name="T19" fmla="*/ 43 h 121"/>
                <a:gd name="T20" fmla="*/ 0 w 112"/>
                <a:gd name="T21" fmla="*/ 81 h 121"/>
                <a:gd name="T22" fmla="*/ 55 w 112"/>
                <a:gd name="T23" fmla="*/ 121 h 121"/>
                <a:gd name="T24" fmla="*/ 111 w 112"/>
                <a:gd name="T25" fmla="*/ 77 h 121"/>
                <a:gd name="T26" fmla="*/ 112 w 112"/>
                <a:gd name="T27" fmla="*/ 61 h 121"/>
                <a:gd name="T28" fmla="*/ 111 w 112"/>
                <a:gd name="T29" fmla="*/ 44 h 121"/>
                <a:gd name="T30" fmla="*/ 56 w 112"/>
                <a:gd name="T31" fmla="*/ 0 h 121"/>
                <a:gd name="T32" fmla="*/ 19 w 112"/>
                <a:gd name="T33" fmla="*/ 5 h 121"/>
                <a:gd name="T34" fmla="*/ 19 w 112"/>
                <a:gd name="T35" fmla="*/ 33 h 121"/>
                <a:gd name="T36" fmla="*/ 49 w 112"/>
                <a:gd name="T37" fmla="*/ 27 h 121"/>
                <a:gd name="T38" fmla="*/ 78 w 112"/>
                <a:gd name="T39" fmla="*/ 4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2" h="121">
                  <a:moveTo>
                    <a:pt x="55" y="92"/>
                  </a:moveTo>
                  <a:lnTo>
                    <a:pt x="55" y="92"/>
                  </a:lnTo>
                  <a:cubicBezTo>
                    <a:pt x="41" y="92"/>
                    <a:pt x="33" y="86"/>
                    <a:pt x="33" y="78"/>
                  </a:cubicBezTo>
                  <a:cubicBezTo>
                    <a:pt x="33" y="71"/>
                    <a:pt x="38" y="66"/>
                    <a:pt x="55" y="66"/>
                  </a:cubicBezTo>
                  <a:lnTo>
                    <a:pt x="78" y="66"/>
                  </a:lnTo>
                  <a:cubicBezTo>
                    <a:pt x="78" y="66"/>
                    <a:pt x="78" y="70"/>
                    <a:pt x="78" y="73"/>
                  </a:cubicBezTo>
                  <a:cubicBezTo>
                    <a:pt x="78" y="86"/>
                    <a:pt x="70" y="92"/>
                    <a:pt x="55" y="92"/>
                  </a:cubicBezTo>
                  <a:close/>
                  <a:moveTo>
                    <a:pt x="78" y="43"/>
                  </a:moveTo>
                  <a:lnTo>
                    <a:pt x="78" y="43"/>
                  </a:lnTo>
                  <a:lnTo>
                    <a:pt x="56" y="43"/>
                  </a:lnTo>
                  <a:cubicBezTo>
                    <a:pt x="17" y="43"/>
                    <a:pt x="0" y="55"/>
                    <a:pt x="0" y="81"/>
                  </a:cubicBezTo>
                  <a:cubicBezTo>
                    <a:pt x="0" y="106"/>
                    <a:pt x="23" y="121"/>
                    <a:pt x="55" y="121"/>
                  </a:cubicBezTo>
                  <a:cubicBezTo>
                    <a:pt x="88" y="121"/>
                    <a:pt x="110" y="104"/>
                    <a:pt x="111" y="77"/>
                  </a:cubicBezTo>
                  <a:cubicBezTo>
                    <a:pt x="112" y="72"/>
                    <a:pt x="112" y="68"/>
                    <a:pt x="112" y="61"/>
                  </a:cubicBezTo>
                  <a:cubicBezTo>
                    <a:pt x="112" y="54"/>
                    <a:pt x="112" y="49"/>
                    <a:pt x="111" y="44"/>
                  </a:cubicBezTo>
                  <a:cubicBezTo>
                    <a:pt x="109" y="12"/>
                    <a:pt x="86" y="0"/>
                    <a:pt x="56" y="0"/>
                  </a:cubicBezTo>
                  <a:cubicBezTo>
                    <a:pt x="37" y="0"/>
                    <a:pt x="22" y="5"/>
                    <a:pt x="19" y="5"/>
                  </a:cubicBezTo>
                  <a:lnTo>
                    <a:pt x="19" y="33"/>
                  </a:lnTo>
                  <a:cubicBezTo>
                    <a:pt x="23" y="31"/>
                    <a:pt x="36" y="27"/>
                    <a:pt x="49" y="27"/>
                  </a:cubicBezTo>
                  <a:cubicBezTo>
                    <a:pt x="65" y="27"/>
                    <a:pt x="78" y="30"/>
                    <a:pt x="78" y="43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auto">
            <a:xfrm>
              <a:off x="5186" y="2988"/>
              <a:ext cx="61" cy="86"/>
            </a:xfrm>
            <a:custGeom>
              <a:avLst/>
              <a:gdLst>
                <a:gd name="T0" fmla="*/ 0 w 118"/>
                <a:gd name="T1" fmla="*/ 0 h 160"/>
                <a:gd name="T2" fmla="*/ 0 w 118"/>
                <a:gd name="T3" fmla="*/ 0 h 160"/>
                <a:gd name="T4" fmla="*/ 0 w 118"/>
                <a:gd name="T5" fmla="*/ 160 h 160"/>
                <a:gd name="T6" fmla="*/ 36 w 118"/>
                <a:gd name="T7" fmla="*/ 160 h 160"/>
                <a:gd name="T8" fmla="*/ 36 w 118"/>
                <a:gd name="T9" fmla="*/ 114 h 160"/>
                <a:gd name="T10" fmla="*/ 73 w 118"/>
                <a:gd name="T11" fmla="*/ 160 h 160"/>
                <a:gd name="T12" fmla="*/ 118 w 118"/>
                <a:gd name="T13" fmla="*/ 160 h 160"/>
                <a:gd name="T14" fmla="*/ 70 w 118"/>
                <a:gd name="T15" fmla="*/ 100 h 160"/>
                <a:gd name="T16" fmla="*/ 115 w 118"/>
                <a:gd name="T17" fmla="*/ 46 h 160"/>
                <a:gd name="T18" fmla="*/ 72 w 118"/>
                <a:gd name="T19" fmla="*/ 46 h 160"/>
                <a:gd name="T20" fmla="*/ 36 w 118"/>
                <a:gd name="T21" fmla="*/ 92 h 160"/>
                <a:gd name="T22" fmla="*/ 36 w 118"/>
                <a:gd name="T23" fmla="*/ 0 h 160"/>
                <a:gd name="T24" fmla="*/ 0 w 118"/>
                <a:gd name="T25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60">
                  <a:moveTo>
                    <a:pt x="0" y="0"/>
                  </a:moveTo>
                  <a:lnTo>
                    <a:pt x="0" y="0"/>
                  </a:lnTo>
                  <a:lnTo>
                    <a:pt x="0" y="160"/>
                  </a:lnTo>
                  <a:lnTo>
                    <a:pt x="36" y="160"/>
                  </a:lnTo>
                  <a:lnTo>
                    <a:pt x="36" y="114"/>
                  </a:lnTo>
                  <a:lnTo>
                    <a:pt x="73" y="160"/>
                  </a:lnTo>
                  <a:lnTo>
                    <a:pt x="118" y="160"/>
                  </a:lnTo>
                  <a:lnTo>
                    <a:pt x="70" y="100"/>
                  </a:lnTo>
                  <a:lnTo>
                    <a:pt x="115" y="46"/>
                  </a:lnTo>
                  <a:lnTo>
                    <a:pt x="72" y="46"/>
                  </a:lnTo>
                  <a:lnTo>
                    <a:pt x="36" y="92"/>
                  </a:lnTo>
                  <a:lnTo>
                    <a:pt x="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9" name="Freeform 12"/>
            <p:cNvSpPr>
              <a:spLocks noEditPoints="1"/>
            </p:cNvSpPr>
            <p:nvPr userDrawn="1"/>
          </p:nvSpPr>
          <p:spPr bwMode="auto">
            <a:xfrm>
              <a:off x="4983" y="3011"/>
              <a:ext cx="64" cy="64"/>
            </a:xfrm>
            <a:custGeom>
              <a:avLst/>
              <a:gdLst>
                <a:gd name="T0" fmla="*/ 62 w 124"/>
                <a:gd name="T1" fmla="*/ 30 h 121"/>
                <a:gd name="T2" fmla="*/ 62 w 124"/>
                <a:gd name="T3" fmla="*/ 30 h 121"/>
                <a:gd name="T4" fmla="*/ 35 w 124"/>
                <a:gd name="T5" fmla="*/ 61 h 121"/>
                <a:gd name="T6" fmla="*/ 62 w 124"/>
                <a:gd name="T7" fmla="*/ 90 h 121"/>
                <a:gd name="T8" fmla="*/ 88 w 124"/>
                <a:gd name="T9" fmla="*/ 61 h 121"/>
                <a:gd name="T10" fmla="*/ 62 w 124"/>
                <a:gd name="T11" fmla="*/ 30 h 121"/>
                <a:gd name="T12" fmla="*/ 62 w 124"/>
                <a:gd name="T13" fmla="*/ 121 h 121"/>
                <a:gd name="T14" fmla="*/ 62 w 124"/>
                <a:gd name="T15" fmla="*/ 121 h 121"/>
                <a:gd name="T16" fmla="*/ 0 w 124"/>
                <a:gd name="T17" fmla="*/ 61 h 121"/>
                <a:gd name="T18" fmla="*/ 62 w 124"/>
                <a:gd name="T19" fmla="*/ 0 h 121"/>
                <a:gd name="T20" fmla="*/ 124 w 124"/>
                <a:gd name="T21" fmla="*/ 61 h 121"/>
                <a:gd name="T22" fmla="*/ 62 w 124"/>
                <a:gd name="T23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4" h="121">
                  <a:moveTo>
                    <a:pt x="62" y="30"/>
                  </a:moveTo>
                  <a:lnTo>
                    <a:pt x="62" y="30"/>
                  </a:lnTo>
                  <a:cubicBezTo>
                    <a:pt x="46" y="30"/>
                    <a:pt x="35" y="42"/>
                    <a:pt x="35" y="61"/>
                  </a:cubicBezTo>
                  <a:cubicBezTo>
                    <a:pt x="35" y="79"/>
                    <a:pt x="46" y="90"/>
                    <a:pt x="62" y="90"/>
                  </a:cubicBezTo>
                  <a:cubicBezTo>
                    <a:pt x="77" y="90"/>
                    <a:pt x="88" y="79"/>
                    <a:pt x="88" y="61"/>
                  </a:cubicBezTo>
                  <a:cubicBezTo>
                    <a:pt x="88" y="42"/>
                    <a:pt x="77" y="30"/>
                    <a:pt x="62" y="30"/>
                  </a:cubicBezTo>
                  <a:close/>
                  <a:moveTo>
                    <a:pt x="62" y="121"/>
                  </a:moveTo>
                  <a:lnTo>
                    <a:pt x="62" y="121"/>
                  </a:lnTo>
                  <a:cubicBezTo>
                    <a:pt x="26" y="121"/>
                    <a:pt x="0" y="98"/>
                    <a:pt x="0" y="61"/>
                  </a:cubicBezTo>
                  <a:cubicBezTo>
                    <a:pt x="0" y="24"/>
                    <a:pt x="26" y="0"/>
                    <a:pt x="62" y="0"/>
                  </a:cubicBezTo>
                  <a:cubicBezTo>
                    <a:pt x="97" y="0"/>
                    <a:pt x="124" y="24"/>
                    <a:pt x="124" y="61"/>
                  </a:cubicBezTo>
                  <a:cubicBezTo>
                    <a:pt x="124" y="98"/>
                    <a:pt x="97" y="121"/>
                    <a:pt x="62" y="121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" name="Freeform 13"/>
            <p:cNvSpPr>
              <a:spLocks/>
            </p:cNvSpPr>
            <p:nvPr userDrawn="1"/>
          </p:nvSpPr>
          <p:spPr bwMode="auto">
            <a:xfrm>
              <a:off x="4918" y="2991"/>
              <a:ext cx="70" cy="83"/>
            </a:xfrm>
            <a:custGeom>
              <a:avLst/>
              <a:gdLst>
                <a:gd name="T0" fmla="*/ 84 w 136"/>
                <a:gd name="T1" fmla="*/ 0 h 155"/>
                <a:gd name="T2" fmla="*/ 84 w 136"/>
                <a:gd name="T3" fmla="*/ 0 h 155"/>
                <a:gd name="T4" fmla="*/ 39 w 136"/>
                <a:gd name="T5" fmla="*/ 62 h 155"/>
                <a:gd name="T6" fmla="*/ 39 w 136"/>
                <a:gd name="T7" fmla="*/ 0 h 155"/>
                <a:gd name="T8" fmla="*/ 0 w 136"/>
                <a:gd name="T9" fmla="*/ 0 h 155"/>
                <a:gd name="T10" fmla="*/ 0 w 136"/>
                <a:gd name="T11" fmla="*/ 155 h 155"/>
                <a:gd name="T12" fmla="*/ 39 w 136"/>
                <a:gd name="T13" fmla="*/ 155 h 155"/>
                <a:gd name="T14" fmla="*/ 39 w 136"/>
                <a:gd name="T15" fmla="*/ 88 h 155"/>
                <a:gd name="T16" fmla="*/ 86 w 136"/>
                <a:gd name="T17" fmla="*/ 155 h 155"/>
                <a:gd name="T18" fmla="*/ 136 w 136"/>
                <a:gd name="T19" fmla="*/ 155 h 155"/>
                <a:gd name="T20" fmla="*/ 75 w 136"/>
                <a:gd name="T21" fmla="*/ 73 h 155"/>
                <a:gd name="T22" fmla="*/ 131 w 136"/>
                <a:gd name="T23" fmla="*/ 0 h 155"/>
                <a:gd name="T24" fmla="*/ 84 w 136"/>
                <a:gd name="T2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155">
                  <a:moveTo>
                    <a:pt x="84" y="0"/>
                  </a:moveTo>
                  <a:lnTo>
                    <a:pt x="84" y="0"/>
                  </a:lnTo>
                  <a:lnTo>
                    <a:pt x="39" y="62"/>
                  </a:lnTo>
                  <a:lnTo>
                    <a:pt x="39" y="0"/>
                  </a:lnTo>
                  <a:lnTo>
                    <a:pt x="0" y="0"/>
                  </a:lnTo>
                  <a:lnTo>
                    <a:pt x="0" y="155"/>
                  </a:lnTo>
                  <a:lnTo>
                    <a:pt x="39" y="155"/>
                  </a:lnTo>
                  <a:lnTo>
                    <a:pt x="39" y="88"/>
                  </a:lnTo>
                  <a:lnTo>
                    <a:pt x="86" y="155"/>
                  </a:lnTo>
                  <a:lnTo>
                    <a:pt x="136" y="155"/>
                  </a:lnTo>
                  <a:lnTo>
                    <a:pt x="75" y="73"/>
                  </a:lnTo>
                  <a:lnTo>
                    <a:pt x="131" y="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1" name="Freeform 14"/>
            <p:cNvSpPr>
              <a:spLocks noEditPoints="1"/>
            </p:cNvSpPr>
            <p:nvPr userDrawn="1"/>
          </p:nvSpPr>
          <p:spPr bwMode="auto">
            <a:xfrm>
              <a:off x="5053" y="2988"/>
              <a:ext cx="64" cy="87"/>
            </a:xfrm>
            <a:custGeom>
              <a:avLst/>
              <a:gdLst>
                <a:gd name="T0" fmla="*/ 62 w 123"/>
                <a:gd name="T1" fmla="*/ 132 h 163"/>
                <a:gd name="T2" fmla="*/ 62 w 123"/>
                <a:gd name="T3" fmla="*/ 132 h 163"/>
                <a:gd name="T4" fmla="*/ 35 w 123"/>
                <a:gd name="T5" fmla="*/ 102 h 163"/>
                <a:gd name="T6" fmla="*/ 62 w 123"/>
                <a:gd name="T7" fmla="*/ 72 h 163"/>
                <a:gd name="T8" fmla="*/ 89 w 123"/>
                <a:gd name="T9" fmla="*/ 102 h 163"/>
                <a:gd name="T10" fmla="*/ 62 w 123"/>
                <a:gd name="T11" fmla="*/ 132 h 163"/>
                <a:gd name="T12" fmla="*/ 123 w 123"/>
                <a:gd name="T13" fmla="*/ 0 h 163"/>
                <a:gd name="T14" fmla="*/ 123 w 123"/>
                <a:gd name="T15" fmla="*/ 0 h 163"/>
                <a:gd name="T16" fmla="*/ 87 w 123"/>
                <a:gd name="T17" fmla="*/ 0 h 163"/>
                <a:gd name="T18" fmla="*/ 87 w 123"/>
                <a:gd name="T19" fmla="*/ 49 h 163"/>
                <a:gd name="T20" fmla="*/ 60 w 123"/>
                <a:gd name="T21" fmla="*/ 42 h 163"/>
                <a:gd name="T22" fmla="*/ 0 w 123"/>
                <a:gd name="T23" fmla="*/ 103 h 163"/>
                <a:gd name="T24" fmla="*/ 62 w 123"/>
                <a:gd name="T25" fmla="*/ 163 h 163"/>
                <a:gd name="T26" fmla="*/ 123 w 123"/>
                <a:gd name="T27" fmla="*/ 98 h 163"/>
                <a:gd name="T28" fmla="*/ 123 w 123"/>
                <a:gd name="T29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3" h="163">
                  <a:moveTo>
                    <a:pt x="62" y="132"/>
                  </a:moveTo>
                  <a:lnTo>
                    <a:pt x="62" y="132"/>
                  </a:lnTo>
                  <a:cubicBezTo>
                    <a:pt x="46" y="132"/>
                    <a:pt x="35" y="121"/>
                    <a:pt x="35" y="102"/>
                  </a:cubicBezTo>
                  <a:cubicBezTo>
                    <a:pt x="35" y="84"/>
                    <a:pt x="46" y="72"/>
                    <a:pt x="62" y="72"/>
                  </a:cubicBezTo>
                  <a:cubicBezTo>
                    <a:pt x="77" y="72"/>
                    <a:pt x="89" y="84"/>
                    <a:pt x="89" y="102"/>
                  </a:cubicBezTo>
                  <a:cubicBezTo>
                    <a:pt x="89" y="121"/>
                    <a:pt x="77" y="132"/>
                    <a:pt x="62" y="132"/>
                  </a:cubicBezTo>
                  <a:close/>
                  <a:moveTo>
                    <a:pt x="123" y="0"/>
                  </a:moveTo>
                  <a:lnTo>
                    <a:pt x="123" y="0"/>
                  </a:lnTo>
                  <a:lnTo>
                    <a:pt x="87" y="0"/>
                  </a:lnTo>
                  <a:lnTo>
                    <a:pt x="87" y="49"/>
                  </a:lnTo>
                  <a:cubicBezTo>
                    <a:pt x="85" y="48"/>
                    <a:pt x="75" y="42"/>
                    <a:pt x="60" y="42"/>
                  </a:cubicBezTo>
                  <a:cubicBezTo>
                    <a:pt x="25" y="42"/>
                    <a:pt x="0" y="66"/>
                    <a:pt x="0" y="103"/>
                  </a:cubicBezTo>
                  <a:cubicBezTo>
                    <a:pt x="0" y="140"/>
                    <a:pt x="26" y="163"/>
                    <a:pt x="62" y="163"/>
                  </a:cubicBezTo>
                  <a:cubicBezTo>
                    <a:pt x="103" y="163"/>
                    <a:pt x="123" y="135"/>
                    <a:pt x="123" y="98"/>
                  </a:cubicBezTo>
                  <a:lnTo>
                    <a:pt x="123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2" name="Freeform 15"/>
            <p:cNvSpPr>
              <a:spLocks noEditPoints="1"/>
            </p:cNvSpPr>
            <p:nvPr userDrawn="1"/>
          </p:nvSpPr>
          <p:spPr bwMode="auto">
            <a:xfrm>
              <a:off x="5273" y="3010"/>
              <a:ext cx="61" cy="66"/>
            </a:xfrm>
            <a:custGeom>
              <a:avLst/>
              <a:gdLst>
                <a:gd name="T0" fmla="*/ 119 w 119"/>
                <a:gd name="T1" fmla="*/ 121 h 125"/>
                <a:gd name="T2" fmla="*/ 119 w 119"/>
                <a:gd name="T3" fmla="*/ 121 h 125"/>
                <a:gd name="T4" fmla="*/ 86 w 119"/>
                <a:gd name="T5" fmla="*/ 121 h 125"/>
                <a:gd name="T6" fmla="*/ 86 w 119"/>
                <a:gd name="T7" fmla="*/ 110 h 125"/>
                <a:gd name="T8" fmla="*/ 86 w 119"/>
                <a:gd name="T9" fmla="*/ 110 h 125"/>
                <a:gd name="T10" fmla="*/ 54 w 119"/>
                <a:gd name="T11" fmla="*/ 125 h 125"/>
                <a:gd name="T12" fmla="*/ 0 w 119"/>
                <a:gd name="T13" fmla="*/ 62 h 125"/>
                <a:gd name="T14" fmla="*/ 53 w 119"/>
                <a:gd name="T15" fmla="*/ 0 h 125"/>
                <a:gd name="T16" fmla="*/ 86 w 119"/>
                <a:gd name="T17" fmla="*/ 15 h 125"/>
                <a:gd name="T18" fmla="*/ 86 w 119"/>
                <a:gd name="T19" fmla="*/ 4 h 125"/>
                <a:gd name="T20" fmla="*/ 119 w 119"/>
                <a:gd name="T21" fmla="*/ 4 h 125"/>
                <a:gd name="T22" fmla="*/ 119 w 119"/>
                <a:gd name="T23" fmla="*/ 121 h 125"/>
                <a:gd name="T24" fmla="*/ 89 w 119"/>
                <a:gd name="T25" fmla="*/ 62 h 125"/>
                <a:gd name="T26" fmla="*/ 89 w 119"/>
                <a:gd name="T27" fmla="*/ 62 h 125"/>
                <a:gd name="T28" fmla="*/ 62 w 119"/>
                <a:gd name="T29" fmla="*/ 29 h 125"/>
                <a:gd name="T30" fmla="*/ 34 w 119"/>
                <a:gd name="T31" fmla="*/ 62 h 125"/>
                <a:gd name="T32" fmla="*/ 62 w 119"/>
                <a:gd name="T33" fmla="*/ 95 h 125"/>
                <a:gd name="T34" fmla="*/ 89 w 119"/>
                <a:gd name="T35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9" h="125">
                  <a:moveTo>
                    <a:pt x="119" y="121"/>
                  </a:moveTo>
                  <a:lnTo>
                    <a:pt x="119" y="121"/>
                  </a:lnTo>
                  <a:lnTo>
                    <a:pt x="86" y="121"/>
                  </a:lnTo>
                  <a:lnTo>
                    <a:pt x="86" y="110"/>
                  </a:lnTo>
                  <a:lnTo>
                    <a:pt x="86" y="110"/>
                  </a:lnTo>
                  <a:cubicBezTo>
                    <a:pt x="79" y="119"/>
                    <a:pt x="66" y="125"/>
                    <a:pt x="54" y="125"/>
                  </a:cubicBezTo>
                  <a:cubicBezTo>
                    <a:pt x="20" y="125"/>
                    <a:pt x="0" y="93"/>
                    <a:pt x="0" y="62"/>
                  </a:cubicBezTo>
                  <a:cubicBezTo>
                    <a:pt x="0" y="31"/>
                    <a:pt x="20" y="0"/>
                    <a:pt x="53" y="0"/>
                  </a:cubicBezTo>
                  <a:cubicBezTo>
                    <a:pt x="66" y="0"/>
                    <a:pt x="78" y="5"/>
                    <a:pt x="86" y="15"/>
                  </a:cubicBezTo>
                  <a:lnTo>
                    <a:pt x="86" y="4"/>
                  </a:lnTo>
                  <a:lnTo>
                    <a:pt x="119" y="4"/>
                  </a:lnTo>
                  <a:lnTo>
                    <a:pt x="119" y="121"/>
                  </a:lnTo>
                  <a:close/>
                  <a:moveTo>
                    <a:pt x="89" y="62"/>
                  </a:moveTo>
                  <a:lnTo>
                    <a:pt x="89" y="62"/>
                  </a:lnTo>
                  <a:cubicBezTo>
                    <a:pt x="89" y="46"/>
                    <a:pt x="79" y="29"/>
                    <a:pt x="62" y="29"/>
                  </a:cubicBezTo>
                  <a:cubicBezTo>
                    <a:pt x="44" y="29"/>
                    <a:pt x="34" y="46"/>
                    <a:pt x="34" y="62"/>
                  </a:cubicBezTo>
                  <a:cubicBezTo>
                    <a:pt x="34" y="78"/>
                    <a:pt x="44" y="95"/>
                    <a:pt x="62" y="95"/>
                  </a:cubicBezTo>
                  <a:cubicBezTo>
                    <a:pt x="79" y="95"/>
                    <a:pt x="89" y="78"/>
                    <a:pt x="89" y="6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3" name="Freeform 16"/>
            <p:cNvSpPr>
              <a:spLocks/>
            </p:cNvSpPr>
            <p:nvPr userDrawn="1"/>
          </p:nvSpPr>
          <p:spPr bwMode="auto">
            <a:xfrm>
              <a:off x="5347" y="2966"/>
              <a:ext cx="17" cy="108"/>
            </a:xfrm>
            <a:custGeom>
              <a:avLst/>
              <a:gdLst>
                <a:gd name="T0" fmla="*/ 0 w 33"/>
                <a:gd name="T1" fmla="*/ 202 h 202"/>
                <a:gd name="T2" fmla="*/ 0 w 33"/>
                <a:gd name="T3" fmla="*/ 202 h 202"/>
                <a:gd name="T4" fmla="*/ 33 w 33"/>
                <a:gd name="T5" fmla="*/ 202 h 202"/>
                <a:gd name="T6" fmla="*/ 33 w 33"/>
                <a:gd name="T7" fmla="*/ 0 h 202"/>
                <a:gd name="T8" fmla="*/ 0 w 33"/>
                <a:gd name="T9" fmla="*/ 0 h 202"/>
                <a:gd name="T10" fmla="*/ 0 w 33"/>
                <a:gd name="T11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202">
                  <a:moveTo>
                    <a:pt x="0" y="202"/>
                  </a:moveTo>
                  <a:lnTo>
                    <a:pt x="0" y="202"/>
                  </a:lnTo>
                  <a:lnTo>
                    <a:pt x="33" y="202"/>
                  </a:lnTo>
                  <a:lnTo>
                    <a:pt x="33" y="0"/>
                  </a:lnTo>
                  <a:lnTo>
                    <a:pt x="0" y="0"/>
                  </a:lnTo>
                  <a:lnTo>
                    <a:pt x="0" y="202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4" name="Freeform 17"/>
            <p:cNvSpPr>
              <a:spLocks noEditPoints="1"/>
            </p:cNvSpPr>
            <p:nvPr userDrawn="1"/>
          </p:nvSpPr>
          <p:spPr bwMode="auto">
            <a:xfrm>
              <a:off x="5371" y="3010"/>
              <a:ext cx="62" cy="66"/>
            </a:xfrm>
            <a:custGeom>
              <a:avLst/>
              <a:gdLst>
                <a:gd name="T0" fmla="*/ 119 w 119"/>
                <a:gd name="T1" fmla="*/ 121 h 125"/>
                <a:gd name="T2" fmla="*/ 119 w 119"/>
                <a:gd name="T3" fmla="*/ 121 h 125"/>
                <a:gd name="T4" fmla="*/ 86 w 119"/>
                <a:gd name="T5" fmla="*/ 121 h 125"/>
                <a:gd name="T6" fmla="*/ 86 w 119"/>
                <a:gd name="T7" fmla="*/ 110 h 125"/>
                <a:gd name="T8" fmla="*/ 86 w 119"/>
                <a:gd name="T9" fmla="*/ 110 h 125"/>
                <a:gd name="T10" fmla="*/ 54 w 119"/>
                <a:gd name="T11" fmla="*/ 125 h 125"/>
                <a:gd name="T12" fmla="*/ 0 w 119"/>
                <a:gd name="T13" fmla="*/ 62 h 125"/>
                <a:gd name="T14" fmla="*/ 54 w 119"/>
                <a:gd name="T15" fmla="*/ 0 h 125"/>
                <a:gd name="T16" fmla="*/ 86 w 119"/>
                <a:gd name="T17" fmla="*/ 15 h 125"/>
                <a:gd name="T18" fmla="*/ 86 w 119"/>
                <a:gd name="T19" fmla="*/ 4 h 125"/>
                <a:gd name="T20" fmla="*/ 119 w 119"/>
                <a:gd name="T21" fmla="*/ 4 h 125"/>
                <a:gd name="T22" fmla="*/ 119 w 119"/>
                <a:gd name="T23" fmla="*/ 121 h 125"/>
                <a:gd name="T24" fmla="*/ 90 w 119"/>
                <a:gd name="T25" fmla="*/ 62 h 125"/>
                <a:gd name="T26" fmla="*/ 90 w 119"/>
                <a:gd name="T27" fmla="*/ 62 h 125"/>
                <a:gd name="T28" fmla="*/ 62 w 119"/>
                <a:gd name="T29" fmla="*/ 29 h 125"/>
                <a:gd name="T30" fmla="*/ 34 w 119"/>
                <a:gd name="T31" fmla="*/ 62 h 125"/>
                <a:gd name="T32" fmla="*/ 62 w 119"/>
                <a:gd name="T33" fmla="*/ 95 h 125"/>
                <a:gd name="T34" fmla="*/ 90 w 119"/>
                <a:gd name="T35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9" h="125">
                  <a:moveTo>
                    <a:pt x="119" y="121"/>
                  </a:moveTo>
                  <a:lnTo>
                    <a:pt x="119" y="121"/>
                  </a:lnTo>
                  <a:lnTo>
                    <a:pt x="86" y="121"/>
                  </a:lnTo>
                  <a:lnTo>
                    <a:pt x="86" y="110"/>
                  </a:lnTo>
                  <a:lnTo>
                    <a:pt x="86" y="110"/>
                  </a:lnTo>
                  <a:cubicBezTo>
                    <a:pt x="79" y="119"/>
                    <a:pt x="66" y="125"/>
                    <a:pt x="54" y="125"/>
                  </a:cubicBezTo>
                  <a:cubicBezTo>
                    <a:pt x="20" y="125"/>
                    <a:pt x="0" y="93"/>
                    <a:pt x="0" y="62"/>
                  </a:cubicBezTo>
                  <a:cubicBezTo>
                    <a:pt x="0" y="31"/>
                    <a:pt x="20" y="0"/>
                    <a:pt x="54" y="0"/>
                  </a:cubicBezTo>
                  <a:cubicBezTo>
                    <a:pt x="66" y="0"/>
                    <a:pt x="78" y="5"/>
                    <a:pt x="86" y="15"/>
                  </a:cubicBezTo>
                  <a:lnTo>
                    <a:pt x="86" y="4"/>
                  </a:lnTo>
                  <a:lnTo>
                    <a:pt x="119" y="4"/>
                  </a:lnTo>
                  <a:lnTo>
                    <a:pt x="119" y="121"/>
                  </a:lnTo>
                  <a:close/>
                  <a:moveTo>
                    <a:pt x="90" y="62"/>
                  </a:moveTo>
                  <a:lnTo>
                    <a:pt x="90" y="62"/>
                  </a:lnTo>
                  <a:cubicBezTo>
                    <a:pt x="90" y="46"/>
                    <a:pt x="79" y="29"/>
                    <a:pt x="62" y="29"/>
                  </a:cubicBezTo>
                  <a:cubicBezTo>
                    <a:pt x="45" y="29"/>
                    <a:pt x="34" y="46"/>
                    <a:pt x="34" y="62"/>
                  </a:cubicBezTo>
                  <a:cubicBezTo>
                    <a:pt x="34" y="78"/>
                    <a:pt x="45" y="95"/>
                    <a:pt x="62" y="95"/>
                  </a:cubicBezTo>
                  <a:cubicBezTo>
                    <a:pt x="79" y="95"/>
                    <a:pt x="90" y="78"/>
                    <a:pt x="90" y="6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5" name="Freeform 18"/>
            <p:cNvSpPr>
              <a:spLocks/>
            </p:cNvSpPr>
            <p:nvPr userDrawn="1"/>
          </p:nvSpPr>
          <p:spPr bwMode="auto">
            <a:xfrm>
              <a:off x="5445" y="3010"/>
              <a:ext cx="40" cy="64"/>
            </a:xfrm>
            <a:custGeom>
              <a:avLst/>
              <a:gdLst>
                <a:gd name="T0" fmla="*/ 34 w 77"/>
                <a:gd name="T1" fmla="*/ 16 h 121"/>
                <a:gd name="T2" fmla="*/ 34 w 77"/>
                <a:gd name="T3" fmla="*/ 16 h 121"/>
                <a:gd name="T4" fmla="*/ 34 w 77"/>
                <a:gd name="T5" fmla="*/ 16 h 121"/>
                <a:gd name="T6" fmla="*/ 63 w 77"/>
                <a:gd name="T7" fmla="*/ 0 h 121"/>
                <a:gd name="T8" fmla="*/ 77 w 77"/>
                <a:gd name="T9" fmla="*/ 3 h 121"/>
                <a:gd name="T10" fmla="*/ 73 w 77"/>
                <a:gd name="T11" fmla="*/ 34 h 121"/>
                <a:gd name="T12" fmla="*/ 59 w 77"/>
                <a:gd name="T13" fmla="*/ 29 h 121"/>
                <a:gd name="T14" fmla="*/ 34 w 77"/>
                <a:gd name="T15" fmla="*/ 68 h 121"/>
                <a:gd name="T16" fmla="*/ 34 w 77"/>
                <a:gd name="T17" fmla="*/ 121 h 121"/>
                <a:gd name="T18" fmla="*/ 0 w 77"/>
                <a:gd name="T19" fmla="*/ 121 h 121"/>
                <a:gd name="T20" fmla="*/ 0 w 77"/>
                <a:gd name="T21" fmla="*/ 4 h 121"/>
                <a:gd name="T22" fmla="*/ 34 w 77"/>
                <a:gd name="T23" fmla="*/ 4 h 121"/>
                <a:gd name="T24" fmla="*/ 34 w 77"/>
                <a:gd name="T25" fmla="*/ 16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" h="121">
                  <a:moveTo>
                    <a:pt x="34" y="16"/>
                  </a:moveTo>
                  <a:lnTo>
                    <a:pt x="34" y="16"/>
                  </a:lnTo>
                  <a:lnTo>
                    <a:pt x="34" y="16"/>
                  </a:lnTo>
                  <a:cubicBezTo>
                    <a:pt x="41" y="5"/>
                    <a:pt x="51" y="0"/>
                    <a:pt x="63" y="0"/>
                  </a:cubicBezTo>
                  <a:cubicBezTo>
                    <a:pt x="68" y="0"/>
                    <a:pt x="73" y="1"/>
                    <a:pt x="77" y="3"/>
                  </a:cubicBezTo>
                  <a:lnTo>
                    <a:pt x="73" y="34"/>
                  </a:lnTo>
                  <a:cubicBezTo>
                    <a:pt x="69" y="31"/>
                    <a:pt x="64" y="29"/>
                    <a:pt x="59" y="29"/>
                  </a:cubicBezTo>
                  <a:cubicBezTo>
                    <a:pt x="36" y="29"/>
                    <a:pt x="34" y="50"/>
                    <a:pt x="34" y="68"/>
                  </a:cubicBezTo>
                  <a:lnTo>
                    <a:pt x="34" y="121"/>
                  </a:lnTo>
                  <a:lnTo>
                    <a:pt x="0" y="121"/>
                  </a:lnTo>
                  <a:lnTo>
                    <a:pt x="0" y="4"/>
                  </a:lnTo>
                  <a:lnTo>
                    <a:pt x="34" y="4"/>
                  </a:lnTo>
                  <a:lnTo>
                    <a:pt x="34" y="1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6" name="Freeform 19"/>
            <p:cNvSpPr>
              <a:spLocks noEditPoints="1"/>
            </p:cNvSpPr>
            <p:nvPr userDrawn="1"/>
          </p:nvSpPr>
          <p:spPr bwMode="auto">
            <a:xfrm>
              <a:off x="5490" y="2975"/>
              <a:ext cx="21" cy="99"/>
            </a:xfrm>
            <a:custGeom>
              <a:avLst/>
              <a:gdLst>
                <a:gd name="T0" fmla="*/ 40 w 40"/>
                <a:gd name="T1" fmla="*/ 19 h 186"/>
                <a:gd name="T2" fmla="*/ 40 w 40"/>
                <a:gd name="T3" fmla="*/ 19 h 186"/>
                <a:gd name="T4" fmla="*/ 20 w 40"/>
                <a:gd name="T5" fmla="*/ 39 h 186"/>
                <a:gd name="T6" fmla="*/ 0 w 40"/>
                <a:gd name="T7" fmla="*/ 19 h 186"/>
                <a:gd name="T8" fmla="*/ 20 w 40"/>
                <a:gd name="T9" fmla="*/ 0 h 186"/>
                <a:gd name="T10" fmla="*/ 40 w 40"/>
                <a:gd name="T11" fmla="*/ 19 h 186"/>
                <a:gd name="T12" fmla="*/ 37 w 40"/>
                <a:gd name="T13" fmla="*/ 186 h 186"/>
                <a:gd name="T14" fmla="*/ 37 w 40"/>
                <a:gd name="T15" fmla="*/ 186 h 186"/>
                <a:gd name="T16" fmla="*/ 3 w 40"/>
                <a:gd name="T17" fmla="*/ 186 h 186"/>
                <a:gd name="T18" fmla="*/ 3 w 40"/>
                <a:gd name="T19" fmla="*/ 69 h 186"/>
                <a:gd name="T20" fmla="*/ 37 w 40"/>
                <a:gd name="T21" fmla="*/ 69 h 186"/>
                <a:gd name="T22" fmla="*/ 37 w 40"/>
                <a:gd name="T23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" h="186">
                  <a:moveTo>
                    <a:pt x="40" y="19"/>
                  </a:moveTo>
                  <a:lnTo>
                    <a:pt x="40" y="19"/>
                  </a:lnTo>
                  <a:cubicBezTo>
                    <a:pt x="40" y="30"/>
                    <a:pt x="31" y="39"/>
                    <a:pt x="20" y="39"/>
                  </a:cubicBez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19"/>
                  </a:cubicBezTo>
                  <a:close/>
                  <a:moveTo>
                    <a:pt x="37" y="186"/>
                  </a:moveTo>
                  <a:lnTo>
                    <a:pt x="37" y="186"/>
                  </a:lnTo>
                  <a:lnTo>
                    <a:pt x="3" y="186"/>
                  </a:lnTo>
                  <a:lnTo>
                    <a:pt x="3" y="69"/>
                  </a:lnTo>
                  <a:lnTo>
                    <a:pt x="37" y="69"/>
                  </a:lnTo>
                  <a:lnTo>
                    <a:pt x="37" y="18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7" name="Freeform 20"/>
            <p:cNvSpPr>
              <a:spLocks/>
            </p:cNvSpPr>
            <p:nvPr userDrawn="1"/>
          </p:nvSpPr>
          <p:spPr bwMode="auto">
            <a:xfrm>
              <a:off x="5516" y="3010"/>
              <a:ext cx="45" cy="66"/>
            </a:xfrm>
            <a:custGeom>
              <a:avLst/>
              <a:gdLst>
                <a:gd name="T0" fmla="*/ 67 w 87"/>
                <a:gd name="T1" fmla="*/ 31 h 125"/>
                <a:gd name="T2" fmla="*/ 67 w 87"/>
                <a:gd name="T3" fmla="*/ 31 h 125"/>
                <a:gd name="T4" fmla="*/ 49 w 87"/>
                <a:gd name="T5" fmla="*/ 23 h 125"/>
                <a:gd name="T6" fmla="*/ 38 w 87"/>
                <a:gd name="T7" fmla="*/ 33 h 125"/>
                <a:gd name="T8" fmla="*/ 62 w 87"/>
                <a:gd name="T9" fmla="*/ 49 h 125"/>
                <a:gd name="T10" fmla="*/ 87 w 87"/>
                <a:gd name="T11" fmla="*/ 83 h 125"/>
                <a:gd name="T12" fmla="*/ 41 w 87"/>
                <a:gd name="T13" fmla="*/ 125 h 125"/>
                <a:gd name="T14" fmla="*/ 0 w 87"/>
                <a:gd name="T15" fmla="*/ 105 h 125"/>
                <a:gd name="T16" fmla="*/ 15 w 87"/>
                <a:gd name="T17" fmla="*/ 85 h 125"/>
                <a:gd name="T18" fmla="*/ 40 w 87"/>
                <a:gd name="T19" fmla="*/ 99 h 125"/>
                <a:gd name="T20" fmla="*/ 53 w 87"/>
                <a:gd name="T21" fmla="*/ 86 h 125"/>
                <a:gd name="T22" fmla="*/ 30 w 87"/>
                <a:gd name="T23" fmla="*/ 68 h 125"/>
                <a:gd name="T24" fmla="*/ 6 w 87"/>
                <a:gd name="T25" fmla="*/ 38 h 125"/>
                <a:gd name="T26" fmla="*/ 44 w 87"/>
                <a:gd name="T27" fmla="*/ 0 h 125"/>
                <a:gd name="T28" fmla="*/ 81 w 87"/>
                <a:gd name="T29" fmla="*/ 12 h 125"/>
                <a:gd name="T30" fmla="*/ 67 w 87"/>
                <a:gd name="T31" fmla="*/ 31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7" h="125">
                  <a:moveTo>
                    <a:pt x="67" y="31"/>
                  </a:moveTo>
                  <a:lnTo>
                    <a:pt x="67" y="31"/>
                  </a:lnTo>
                  <a:cubicBezTo>
                    <a:pt x="62" y="27"/>
                    <a:pt x="56" y="23"/>
                    <a:pt x="49" y="23"/>
                  </a:cubicBezTo>
                  <a:cubicBezTo>
                    <a:pt x="44" y="23"/>
                    <a:pt x="38" y="27"/>
                    <a:pt x="38" y="33"/>
                  </a:cubicBezTo>
                  <a:cubicBezTo>
                    <a:pt x="38" y="42"/>
                    <a:pt x="51" y="44"/>
                    <a:pt x="62" y="49"/>
                  </a:cubicBezTo>
                  <a:cubicBezTo>
                    <a:pt x="75" y="55"/>
                    <a:pt x="87" y="63"/>
                    <a:pt x="87" y="83"/>
                  </a:cubicBezTo>
                  <a:cubicBezTo>
                    <a:pt x="87" y="109"/>
                    <a:pt x="66" y="125"/>
                    <a:pt x="41" y="125"/>
                  </a:cubicBezTo>
                  <a:cubicBezTo>
                    <a:pt x="25" y="125"/>
                    <a:pt x="10" y="117"/>
                    <a:pt x="0" y="105"/>
                  </a:cubicBezTo>
                  <a:lnTo>
                    <a:pt x="15" y="85"/>
                  </a:lnTo>
                  <a:cubicBezTo>
                    <a:pt x="21" y="92"/>
                    <a:pt x="30" y="99"/>
                    <a:pt x="40" y="99"/>
                  </a:cubicBezTo>
                  <a:cubicBezTo>
                    <a:pt x="47" y="99"/>
                    <a:pt x="53" y="94"/>
                    <a:pt x="53" y="86"/>
                  </a:cubicBezTo>
                  <a:cubicBezTo>
                    <a:pt x="53" y="76"/>
                    <a:pt x="41" y="73"/>
                    <a:pt x="30" y="68"/>
                  </a:cubicBezTo>
                  <a:cubicBezTo>
                    <a:pt x="18" y="63"/>
                    <a:pt x="6" y="57"/>
                    <a:pt x="6" y="38"/>
                  </a:cubicBezTo>
                  <a:cubicBezTo>
                    <a:pt x="6" y="16"/>
                    <a:pt x="22" y="0"/>
                    <a:pt x="44" y="0"/>
                  </a:cubicBezTo>
                  <a:cubicBezTo>
                    <a:pt x="56" y="0"/>
                    <a:pt x="72" y="4"/>
                    <a:pt x="81" y="12"/>
                  </a:cubicBezTo>
                  <a:lnTo>
                    <a:pt x="67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370842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page title here, refrain from using more than one line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© 2016 Kodak Alaris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EEDEC3-62C2-4363-BB26-E6EA1895165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360000" y="1317993"/>
            <a:ext cx="1972800" cy="3313219"/>
          </a:xfrm>
        </p:spPr>
        <p:txBody>
          <a:bodyPr/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2509200" y="1317993"/>
            <a:ext cx="1972800" cy="3313219"/>
          </a:xfrm>
        </p:spPr>
        <p:txBody>
          <a:bodyPr/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8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4662000" y="1317993"/>
            <a:ext cx="1972800" cy="3313219"/>
          </a:xfrm>
        </p:spPr>
        <p:txBody>
          <a:bodyPr/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9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6811200" y="1317993"/>
            <a:ext cx="1972800" cy="3313219"/>
          </a:xfrm>
        </p:spPr>
        <p:txBody>
          <a:bodyPr/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grpSp>
        <p:nvGrpSpPr>
          <p:cNvPr id="11" name="Group 4"/>
          <p:cNvGrpSpPr>
            <a:grpSpLocks noChangeAspect="1"/>
          </p:cNvGrpSpPr>
          <p:nvPr userDrawn="1"/>
        </p:nvGrpSpPr>
        <p:grpSpPr bwMode="auto">
          <a:xfrm>
            <a:off x="7764462" y="4708526"/>
            <a:ext cx="1020763" cy="174625"/>
            <a:chOff x="4918" y="2966"/>
            <a:chExt cx="643" cy="110"/>
          </a:xfrm>
        </p:grpSpPr>
        <p:sp>
          <p:nvSpPr>
            <p:cNvPr id="13" name="Freeform 5"/>
            <p:cNvSpPr>
              <a:spLocks noEditPoints="1"/>
            </p:cNvSpPr>
            <p:nvPr userDrawn="1"/>
          </p:nvSpPr>
          <p:spPr bwMode="auto">
            <a:xfrm>
              <a:off x="5121" y="3011"/>
              <a:ext cx="58" cy="64"/>
            </a:xfrm>
            <a:custGeom>
              <a:avLst/>
              <a:gdLst>
                <a:gd name="T0" fmla="*/ 55 w 112"/>
                <a:gd name="T1" fmla="*/ 92 h 121"/>
                <a:gd name="T2" fmla="*/ 55 w 112"/>
                <a:gd name="T3" fmla="*/ 92 h 121"/>
                <a:gd name="T4" fmla="*/ 33 w 112"/>
                <a:gd name="T5" fmla="*/ 78 h 121"/>
                <a:gd name="T6" fmla="*/ 55 w 112"/>
                <a:gd name="T7" fmla="*/ 66 h 121"/>
                <a:gd name="T8" fmla="*/ 78 w 112"/>
                <a:gd name="T9" fmla="*/ 66 h 121"/>
                <a:gd name="T10" fmla="*/ 78 w 112"/>
                <a:gd name="T11" fmla="*/ 73 h 121"/>
                <a:gd name="T12" fmla="*/ 55 w 112"/>
                <a:gd name="T13" fmla="*/ 92 h 121"/>
                <a:gd name="T14" fmla="*/ 78 w 112"/>
                <a:gd name="T15" fmla="*/ 43 h 121"/>
                <a:gd name="T16" fmla="*/ 78 w 112"/>
                <a:gd name="T17" fmla="*/ 43 h 121"/>
                <a:gd name="T18" fmla="*/ 56 w 112"/>
                <a:gd name="T19" fmla="*/ 43 h 121"/>
                <a:gd name="T20" fmla="*/ 0 w 112"/>
                <a:gd name="T21" fmla="*/ 81 h 121"/>
                <a:gd name="T22" fmla="*/ 55 w 112"/>
                <a:gd name="T23" fmla="*/ 121 h 121"/>
                <a:gd name="T24" fmla="*/ 111 w 112"/>
                <a:gd name="T25" fmla="*/ 77 h 121"/>
                <a:gd name="T26" fmla="*/ 112 w 112"/>
                <a:gd name="T27" fmla="*/ 61 h 121"/>
                <a:gd name="T28" fmla="*/ 111 w 112"/>
                <a:gd name="T29" fmla="*/ 44 h 121"/>
                <a:gd name="T30" fmla="*/ 56 w 112"/>
                <a:gd name="T31" fmla="*/ 0 h 121"/>
                <a:gd name="T32" fmla="*/ 19 w 112"/>
                <a:gd name="T33" fmla="*/ 5 h 121"/>
                <a:gd name="T34" fmla="*/ 19 w 112"/>
                <a:gd name="T35" fmla="*/ 33 h 121"/>
                <a:gd name="T36" fmla="*/ 49 w 112"/>
                <a:gd name="T37" fmla="*/ 27 h 121"/>
                <a:gd name="T38" fmla="*/ 78 w 112"/>
                <a:gd name="T39" fmla="*/ 4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2" h="121">
                  <a:moveTo>
                    <a:pt x="55" y="92"/>
                  </a:moveTo>
                  <a:lnTo>
                    <a:pt x="55" y="92"/>
                  </a:lnTo>
                  <a:cubicBezTo>
                    <a:pt x="41" y="92"/>
                    <a:pt x="33" y="86"/>
                    <a:pt x="33" y="78"/>
                  </a:cubicBezTo>
                  <a:cubicBezTo>
                    <a:pt x="33" y="71"/>
                    <a:pt x="38" y="66"/>
                    <a:pt x="55" y="66"/>
                  </a:cubicBezTo>
                  <a:lnTo>
                    <a:pt x="78" y="66"/>
                  </a:lnTo>
                  <a:cubicBezTo>
                    <a:pt x="78" y="66"/>
                    <a:pt x="78" y="70"/>
                    <a:pt x="78" y="73"/>
                  </a:cubicBezTo>
                  <a:cubicBezTo>
                    <a:pt x="78" y="86"/>
                    <a:pt x="70" y="92"/>
                    <a:pt x="55" y="92"/>
                  </a:cubicBezTo>
                  <a:close/>
                  <a:moveTo>
                    <a:pt x="78" y="43"/>
                  </a:moveTo>
                  <a:lnTo>
                    <a:pt x="78" y="43"/>
                  </a:lnTo>
                  <a:lnTo>
                    <a:pt x="56" y="43"/>
                  </a:lnTo>
                  <a:cubicBezTo>
                    <a:pt x="17" y="43"/>
                    <a:pt x="0" y="55"/>
                    <a:pt x="0" y="81"/>
                  </a:cubicBezTo>
                  <a:cubicBezTo>
                    <a:pt x="0" y="106"/>
                    <a:pt x="23" y="121"/>
                    <a:pt x="55" y="121"/>
                  </a:cubicBezTo>
                  <a:cubicBezTo>
                    <a:pt x="88" y="121"/>
                    <a:pt x="110" y="104"/>
                    <a:pt x="111" y="77"/>
                  </a:cubicBezTo>
                  <a:cubicBezTo>
                    <a:pt x="112" y="72"/>
                    <a:pt x="112" y="68"/>
                    <a:pt x="112" y="61"/>
                  </a:cubicBezTo>
                  <a:cubicBezTo>
                    <a:pt x="112" y="54"/>
                    <a:pt x="112" y="49"/>
                    <a:pt x="111" y="44"/>
                  </a:cubicBezTo>
                  <a:cubicBezTo>
                    <a:pt x="109" y="12"/>
                    <a:pt x="86" y="0"/>
                    <a:pt x="56" y="0"/>
                  </a:cubicBezTo>
                  <a:cubicBezTo>
                    <a:pt x="37" y="0"/>
                    <a:pt x="22" y="5"/>
                    <a:pt x="19" y="5"/>
                  </a:cubicBezTo>
                  <a:lnTo>
                    <a:pt x="19" y="33"/>
                  </a:lnTo>
                  <a:cubicBezTo>
                    <a:pt x="23" y="31"/>
                    <a:pt x="36" y="27"/>
                    <a:pt x="49" y="27"/>
                  </a:cubicBezTo>
                  <a:cubicBezTo>
                    <a:pt x="65" y="27"/>
                    <a:pt x="78" y="30"/>
                    <a:pt x="78" y="43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4" name="Freeform 6"/>
            <p:cNvSpPr>
              <a:spLocks/>
            </p:cNvSpPr>
            <p:nvPr userDrawn="1"/>
          </p:nvSpPr>
          <p:spPr bwMode="auto">
            <a:xfrm>
              <a:off x="5186" y="2988"/>
              <a:ext cx="61" cy="86"/>
            </a:xfrm>
            <a:custGeom>
              <a:avLst/>
              <a:gdLst>
                <a:gd name="T0" fmla="*/ 0 w 118"/>
                <a:gd name="T1" fmla="*/ 0 h 160"/>
                <a:gd name="T2" fmla="*/ 0 w 118"/>
                <a:gd name="T3" fmla="*/ 0 h 160"/>
                <a:gd name="T4" fmla="*/ 0 w 118"/>
                <a:gd name="T5" fmla="*/ 160 h 160"/>
                <a:gd name="T6" fmla="*/ 36 w 118"/>
                <a:gd name="T7" fmla="*/ 160 h 160"/>
                <a:gd name="T8" fmla="*/ 36 w 118"/>
                <a:gd name="T9" fmla="*/ 114 h 160"/>
                <a:gd name="T10" fmla="*/ 73 w 118"/>
                <a:gd name="T11" fmla="*/ 160 h 160"/>
                <a:gd name="T12" fmla="*/ 118 w 118"/>
                <a:gd name="T13" fmla="*/ 160 h 160"/>
                <a:gd name="T14" fmla="*/ 70 w 118"/>
                <a:gd name="T15" fmla="*/ 100 h 160"/>
                <a:gd name="T16" fmla="*/ 115 w 118"/>
                <a:gd name="T17" fmla="*/ 46 h 160"/>
                <a:gd name="T18" fmla="*/ 72 w 118"/>
                <a:gd name="T19" fmla="*/ 46 h 160"/>
                <a:gd name="T20" fmla="*/ 36 w 118"/>
                <a:gd name="T21" fmla="*/ 92 h 160"/>
                <a:gd name="T22" fmla="*/ 36 w 118"/>
                <a:gd name="T23" fmla="*/ 0 h 160"/>
                <a:gd name="T24" fmla="*/ 0 w 118"/>
                <a:gd name="T25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60">
                  <a:moveTo>
                    <a:pt x="0" y="0"/>
                  </a:moveTo>
                  <a:lnTo>
                    <a:pt x="0" y="0"/>
                  </a:lnTo>
                  <a:lnTo>
                    <a:pt x="0" y="160"/>
                  </a:lnTo>
                  <a:lnTo>
                    <a:pt x="36" y="160"/>
                  </a:lnTo>
                  <a:lnTo>
                    <a:pt x="36" y="114"/>
                  </a:lnTo>
                  <a:lnTo>
                    <a:pt x="73" y="160"/>
                  </a:lnTo>
                  <a:lnTo>
                    <a:pt x="118" y="160"/>
                  </a:lnTo>
                  <a:lnTo>
                    <a:pt x="70" y="100"/>
                  </a:lnTo>
                  <a:lnTo>
                    <a:pt x="115" y="46"/>
                  </a:lnTo>
                  <a:lnTo>
                    <a:pt x="72" y="46"/>
                  </a:lnTo>
                  <a:lnTo>
                    <a:pt x="36" y="92"/>
                  </a:lnTo>
                  <a:lnTo>
                    <a:pt x="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5" name="Freeform 7"/>
            <p:cNvSpPr>
              <a:spLocks noEditPoints="1"/>
            </p:cNvSpPr>
            <p:nvPr userDrawn="1"/>
          </p:nvSpPr>
          <p:spPr bwMode="auto">
            <a:xfrm>
              <a:off x="4983" y="3011"/>
              <a:ext cx="64" cy="64"/>
            </a:xfrm>
            <a:custGeom>
              <a:avLst/>
              <a:gdLst>
                <a:gd name="T0" fmla="*/ 62 w 124"/>
                <a:gd name="T1" fmla="*/ 30 h 121"/>
                <a:gd name="T2" fmla="*/ 62 w 124"/>
                <a:gd name="T3" fmla="*/ 30 h 121"/>
                <a:gd name="T4" fmla="*/ 35 w 124"/>
                <a:gd name="T5" fmla="*/ 61 h 121"/>
                <a:gd name="T6" fmla="*/ 62 w 124"/>
                <a:gd name="T7" fmla="*/ 90 h 121"/>
                <a:gd name="T8" fmla="*/ 88 w 124"/>
                <a:gd name="T9" fmla="*/ 61 h 121"/>
                <a:gd name="T10" fmla="*/ 62 w 124"/>
                <a:gd name="T11" fmla="*/ 30 h 121"/>
                <a:gd name="T12" fmla="*/ 62 w 124"/>
                <a:gd name="T13" fmla="*/ 121 h 121"/>
                <a:gd name="T14" fmla="*/ 62 w 124"/>
                <a:gd name="T15" fmla="*/ 121 h 121"/>
                <a:gd name="T16" fmla="*/ 0 w 124"/>
                <a:gd name="T17" fmla="*/ 61 h 121"/>
                <a:gd name="T18" fmla="*/ 62 w 124"/>
                <a:gd name="T19" fmla="*/ 0 h 121"/>
                <a:gd name="T20" fmla="*/ 124 w 124"/>
                <a:gd name="T21" fmla="*/ 61 h 121"/>
                <a:gd name="T22" fmla="*/ 62 w 124"/>
                <a:gd name="T23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4" h="121">
                  <a:moveTo>
                    <a:pt x="62" y="30"/>
                  </a:moveTo>
                  <a:lnTo>
                    <a:pt x="62" y="30"/>
                  </a:lnTo>
                  <a:cubicBezTo>
                    <a:pt x="46" y="30"/>
                    <a:pt x="35" y="42"/>
                    <a:pt x="35" y="61"/>
                  </a:cubicBezTo>
                  <a:cubicBezTo>
                    <a:pt x="35" y="79"/>
                    <a:pt x="46" y="90"/>
                    <a:pt x="62" y="90"/>
                  </a:cubicBezTo>
                  <a:cubicBezTo>
                    <a:pt x="77" y="90"/>
                    <a:pt x="88" y="79"/>
                    <a:pt x="88" y="61"/>
                  </a:cubicBezTo>
                  <a:cubicBezTo>
                    <a:pt x="88" y="42"/>
                    <a:pt x="77" y="30"/>
                    <a:pt x="62" y="30"/>
                  </a:cubicBezTo>
                  <a:close/>
                  <a:moveTo>
                    <a:pt x="62" y="121"/>
                  </a:moveTo>
                  <a:lnTo>
                    <a:pt x="62" y="121"/>
                  </a:lnTo>
                  <a:cubicBezTo>
                    <a:pt x="26" y="121"/>
                    <a:pt x="0" y="98"/>
                    <a:pt x="0" y="61"/>
                  </a:cubicBezTo>
                  <a:cubicBezTo>
                    <a:pt x="0" y="24"/>
                    <a:pt x="26" y="0"/>
                    <a:pt x="62" y="0"/>
                  </a:cubicBezTo>
                  <a:cubicBezTo>
                    <a:pt x="97" y="0"/>
                    <a:pt x="124" y="24"/>
                    <a:pt x="124" y="61"/>
                  </a:cubicBezTo>
                  <a:cubicBezTo>
                    <a:pt x="124" y="98"/>
                    <a:pt x="97" y="121"/>
                    <a:pt x="62" y="121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6" name="Freeform 8"/>
            <p:cNvSpPr>
              <a:spLocks/>
            </p:cNvSpPr>
            <p:nvPr userDrawn="1"/>
          </p:nvSpPr>
          <p:spPr bwMode="auto">
            <a:xfrm>
              <a:off x="4918" y="2991"/>
              <a:ext cx="70" cy="83"/>
            </a:xfrm>
            <a:custGeom>
              <a:avLst/>
              <a:gdLst>
                <a:gd name="T0" fmla="*/ 84 w 136"/>
                <a:gd name="T1" fmla="*/ 0 h 155"/>
                <a:gd name="T2" fmla="*/ 84 w 136"/>
                <a:gd name="T3" fmla="*/ 0 h 155"/>
                <a:gd name="T4" fmla="*/ 39 w 136"/>
                <a:gd name="T5" fmla="*/ 62 h 155"/>
                <a:gd name="T6" fmla="*/ 39 w 136"/>
                <a:gd name="T7" fmla="*/ 0 h 155"/>
                <a:gd name="T8" fmla="*/ 0 w 136"/>
                <a:gd name="T9" fmla="*/ 0 h 155"/>
                <a:gd name="T10" fmla="*/ 0 w 136"/>
                <a:gd name="T11" fmla="*/ 155 h 155"/>
                <a:gd name="T12" fmla="*/ 39 w 136"/>
                <a:gd name="T13" fmla="*/ 155 h 155"/>
                <a:gd name="T14" fmla="*/ 39 w 136"/>
                <a:gd name="T15" fmla="*/ 88 h 155"/>
                <a:gd name="T16" fmla="*/ 86 w 136"/>
                <a:gd name="T17" fmla="*/ 155 h 155"/>
                <a:gd name="T18" fmla="*/ 136 w 136"/>
                <a:gd name="T19" fmla="*/ 155 h 155"/>
                <a:gd name="T20" fmla="*/ 75 w 136"/>
                <a:gd name="T21" fmla="*/ 73 h 155"/>
                <a:gd name="T22" fmla="*/ 131 w 136"/>
                <a:gd name="T23" fmla="*/ 0 h 155"/>
                <a:gd name="T24" fmla="*/ 84 w 136"/>
                <a:gd name="T2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155">
                  <a:moveTo>
                    <a:pt x="84" y="0"/>
                  </a:moveTo>
                  <a:lnTo>
                    <a:pt x="84" y="0"/>
                  </a:lnTo>
                  <a:lnTo>
                    <a:pt x="39" y="62"/>
                  </a:lnTo>
                  <a:lnTo>
                    <a:pt x="39" y="0"/>
                  </a:lnTo>
                  <a:lnTo>
                    <a:pt x="0" y="0"/>
                  </a:lnTo>
                  <a:lnTo>
                    <a:pt x="0" y="155"/>
                  </a:lnTo>
                  <a:lnTo>
                    <a:pt x="39" y="155"/>
                  </a:lnTo>
                  <a:lnTo>
                    <a:pt x="39" y="88"/>
                  </a:lnTo>
                  <a:lnTo>
                    <a:pt x="86" y="155"/>
                  </a:lnTo>
                  <a:lnTo>
                    <a:pt x="136" y="155"/>
                  </a:lnTo>
                  <a:lnTo>
                    <a:pt x="75" y="73"/>
                  </a:lnTo>
                  <a:lnTo>
                    <a:pt x="131" y="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7" name="Freeform 9"/>
            <p:cNvSpPr>
              <a:spLocks noEditPoints="1"/>
            </p:cNvSpPr>
            <p:nvPr userDrawn="1"/>
          </p:nvSpPr>
          <p:spPr bwMode="auto">
            <a:xfrm>
              <a:off x="5053" y="2988"/>
              <a:ext cx="64" cy="87"/>
            </a:xfrm>
            <a:custGeom>
              <a:avLst/>
              <a:gdLst>
                <a:gd name="T0" fmla="*/ 62 w 123"/>
                <a:gd name="T1" fmla="*/ 132 h 163"/>
                <a:gd name="T2" fmla="*/ 62 w 123"/>
                <a:gd name="T3" fmla="*/ 132 h 163"/>
                <a:gd name="T4" fmla="*/ 35 w 123"/>
                <a:gd name="T5" fmla="*/ 102 h 163"/>
                <a:gd name="T6" fmla="*/ 62 w 123"/>
                <a:gd name="T7" fmla="*/ 72 h 163"/>
                <a:gd name="T8" fmla="*/ 89 w 123"/>
                <a:gd name="T9" fmla="*/ 102 h 163"/>
                <a:gd name="T10" fmla="*/ 62 w 123"/>
                <a:gd name="T11" fmla="*/ 132 h 163"/>
                <a:gd name="T12" fmla="*/ 123 w 123"/>
                <a:gd name="T13" fmla="*/ 0 h 163"/>
                <a:gd name="T14" fmla="*/ 123 w 123"/>
                <a:gd name="T15" fmla="*/ 0 h 163"/>
                <a:gd name="T16" fmla="*/ 87 w 123"/>
                <a:gd name="T17" fmla="*/ 0 h 163"/>
                <a:gd name="T18" fmla="*/ 87 w 123"/>
                <a:gd name="T19" fmla="*/ 49 h 163"/>
                <a:gd name="T20" fmla="*/ 60 w 123"/>
                <a:gd name="T21" fmla="*/ 42 h 163"/>
                <a:gd name="T22" fmla="*/ 0 w 123"/>
                <a:gd name="T23" fmla="*/ 103 h 163"/>
                <a:gd name="T24" fmla="*/ 62 w 123"/>
                <a:gd name="T25" fmla="*/ 163 h 163"/>
                <a:gd name="T26" fmla="*/ 123 w 123"/>
                <a:gd name="T27" fmla="*/ 98 h 163"/>
                <a:gd name="T28" fmla="*/ 123 w 123"/>
                <a:gd name="T29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3" h="163">
                  <a:moveTo>
                    <a:pt x="62" y="132"/>
                  </a:moveTo>
                  <a:lnTo>
                    <a:pt x="62" y="132"/>
                  </a:lnTo>
                  <a:cubicBezTo>
                    <a:pt x="46" y="132"/>
                    <a:pt x="35" y="121"/>
                    <a:pt x="35" y="102"/>
                  </a:cubicBezTo>
                  <a:cubicBezTo>
                    <a:pt x="35" y="84"/>
                    <a:pt x="46" y="72"/>
                    <a:pt x="62" y="72"/>
                  </a:cubicBezTo>
                  <a:cubicBezTo>
                    <a:pt x="77" y="72"/>
                    <a:pt x="89" y="84"/>
                    <a:pt x="89" y="102"/>
                  </a:cubicBezTo>
                  <a:cubicBezTo>
                    <a:pt x="89" y="121"/>
                    <a:pt x="77" y="132"/>
                    <a:pt x="62" y="132"/>
                  </a:cubicBezTo>
                  <a:close/>
                  <a:moveTo>
                    <a:pt x="123" y="0"/>
                  </a:moveTo>
                  <a:lnTo>
                    <a:pt x="123" y="0"/>
                  </a:lnTo>
                  <a:lnTo>
                    <a:pt x="87" y="0"/>
                  </a:lnTo>
                  <a:lnTo>
                    <a:pt x="87" y="49"/>
                  </a:lnTo>
                  <a:cubicBezTo>
                    <a:pt x="85" y="48"/>
                    <a:pt x="75" y="42"/>
                    <a:pt x="60" y="42"/>
                  </a:cubicBezTo>
                  <a:cubicBezTo>
                    <a:pt x="25" y="42"/>
                    <a:pt x="0" y="66"/>
                    <a:pt x="0" y="103"/>
                  </a:cubicBezTo>
                  <a:cubicBezTo>
                    <a:pt x="0" y="140"/>
                    <a:pt x="26" y="163"/>
                    <a:pt x="62" y="163"/>
                  </a:cubicBezTo>
                  <a:cubicBezTo>
                    <a:pt x="103" y="163"/>
                    <a:pt x="123" y="135"/>
                    <a:pt x="123" y="98"/>
                  </a:cubicBezTo>
                  <a:lnTo>
                    <a:pt x="123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8" name="Freeform 10"/>
            <p:cNvSpPr>
              <a:spLocks noEditPoints="1"/>
            </p:cNvSpPr>
            <p:nvPr userDrawn="1"/>
          </p:nvSpPr>
          <p:spPr bwMode="auto">
            <a:xfrm>
              <a:off x="5121" y="3011"/>
              <a:ext cx="58" cy="64"/>
            </a:xfrm>
            <a:custGeom>
              <a:avLst/>
              <a:gdLst>
                <a:gd name="T0" fmla="*/ 55 w 112"/>
                <a:gd name="T1" fmla="*/ 92 h 121"/>
                <a:gd name="T2" fmla="*/ 55 w 112"/>
                <a:gd name="T3" fmla="*/ 92 h 121"/>
                <a:gd name="T4" fmla="*/ 33 w 112"/>
                <a:gd name="T5" fmla="*/ 78 h 121"/>
                <a:gd name="T6" fmla="*/ 55 w 112"/>
                <a:gd name="T7" fmla="*/ 66 h 121"/>
                <a:gd name="T8" fmla="*/ 78 w 112"/>
                <a:gd name="T9" fmla="*/ 66 h 121"/>
                <a:gd name="T10" fmla="*/ 78 w 112"/>
                <a:gd name="T11" fmla="*/ 73 h 121"/>
                <a:gd name="T12" fmla="*/ 55 w 112"/>
                <a:gd name="T13" fmla="*/ 92 h 121"/>
                <a:gd name="T14" fmla="*/ 78 w 112"/>
                <a:gd name="T15" fmla="*/ 43 h 121"/>
                <a:gd name="T16" fmla="*/ 78 w 112"/>
                <a:gd name="T17" fmla="*/ 43 h 121"/>
                <a:gd name="T18" fmla="*/ 56 w 112"/>
                <a:gd name="T19" fmla="*/ 43 h 121"/>
                <a:gd name="T20" fmla="*/ 0 w 112"/>
                <a:gd name="T21" fmla="*/ 81 h 121"/>
                <a:gd name="T22" fmla="*/ 55 w 112"/>
                <a:gd name="T23" fmla="*/ 121 h 121"/>
                <a:gd name="T24" fmla="*/ 111 w 112"/>
                <a:gd name="T25" fmla="*/ 77 h 121"/>
                <a:gd name="T26" fmla="*/ 112 w 112"/>
                <a:gd name="T27" fmla="*/ 61 h 121"/>
                <a:gd name="T28" fmla="*/ 111 w 112"/>
                <a:gd name="T29" fmla="*/ 44 h 121"/>
                <a:gd name="T30" fmla="*/ 56 w 112"/>
                <a:gd name="T31" fmla="*/ 0 h 121"/>
                <a:gd name="T32" fmla="*/ 19 w 112"/>
                <a:gd name="T33" fmla="*/ 5 h 121"/>
                <a:gd name="T34" fmla="*/ 19 w 112"/>
                <a:gd name="T35" fmla="*/ 33 h 121"/>
                <a:gd name="T36" fmla="*/ 49 w 112"/>
                <a:gd name="T37" fmla="*/ 27 h 121"/>
                <a:gd name="T38" fmla="*/ 78 w 112"/>
                <a:gd name="T39" fmla="*/ 4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2" h="121">
                  <a:moveTo>
                    <a:pt x="55" y="92"/>
                  </a:moveTo>
                  <a:lnTo>
                    <a:pt x="55" y="92"/>
                  </a:lnTo>
                  <a:cubicBezTo>
                    <a:pt x="41" y="92"/>
                    <a:pt x="33" y="86"/>
                    <a:pt x="33" y="78"/>
                  </a:cubicBezTo>
                  <a:cubicBezTo>
                    <a:pt x="33" y="71"/>
                    <a:pt x="38" y="66"/>
                    <a:pt x="55" y="66"/>
                  </a:cubicBezTo>
                  <a:lnTo>
                    <a:pt x="78" y="66"/>
                  </a:lnTo>
                  <a:cubicBezTo>
                    <a:pt x="78" y="66"/>
                    <a:pt x="78" y="70"/>
                    <a:pt x="78" y="73"/>
                  </a:cubicBezTo>
                  <a:cubicBezTo>
                    <a:pt x="78" y="86"/>
                    <a:pt x="70" y="92"/>
                    <a:pt x="55" y="92"/>
                  </a:cubicBezTo>
                  <a:close/>
                  <a:moveTo>
                    <a:pt x="78" y="43"/>
                  </a:moveTo>
                  <a:lnTo>
                    <a:pt x="78" y="43"/>
                  </a:lnTo>
                  <a:lnTo>
                    <a:pt x="56" y="43"/>
                  </a:lnTo>
                  <a:cubicBezTo>
                    <a:pt x="17" y="43"/>
                    <a:pt x="0" y="55"/>
                    <a:pt x="0" y="81"/>
                  </a:cubicBezTo>
                  <a:cubicBezTo>
                    <a:pt x="0" y="106"/>
                    <a:pt x="23" y="121"/>
                    <a:pt x="55" y="121"/>
                  </a:cubicBezTo>
                  <a:cubicBezTo>
                    <a:pt x="88" y="121"/>
                    <a:pt x="110" y="104"/>
                    <a:pt x="111" y="77"/>
                  </a:cubicBezTo>
                  <a:cubicBezTo>
                    <a:pt x="112" y="72"/>
                    <a:pt x="112" y="68"/>
                    <a:pt x="112" y="61"/>
                  </a:cubicBezTo>
                  <a:cubicBezTo>
                    <a:pt x="112" y="54"/>
                    <a:pt x="112" y="49"/>
                    <a:pt x="111" y="44"/>
                  </a:cubicBezTo>
                  <a:cubicBezTo>
                    <a:pt x="109" y="12"/>
                    <a:pt x="86" y="0"/>
                    <a:pt x="56" y="0"/>
                  </a:cubicBezTo>
                  <a:cubicBezTo>
                    <a:pt x="37" y="0"/>
                    <a:pt x="22" y="5"/>
                    <a:pt x="19" y="5"/>
                  </a:cubicBezTo>
                  <a:lnTo>
                    <a:pt x="19" y="33"/>
                  </a:lnTo>
                  <a:cubicBezTo>
                    <a:pt x="23" y="31"/>
                    <a:pt x="36" y="27"/>
                    <a:pt x="49" y="27"/>
                  </a:cubicBezTo>
                  <a:cubicBezTo>
                    <a:pt x="65" y="27"/>
                    <a:pt x="78" y="30"/>
                    <a:pt x="78" y="43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9" name="Freeform 11"/>
            <p:cNvSpPr>
              <a:spLocks/>
            </p:cNvSpPr>
            <p:nvPr userDrawn="1"/>
          </p:nvSpPr>
          <p:spPr bwMode="auto">
            <a:xfrm>
              <a:off x="5186" y="2988"/>
              <a:ext cx="61" cy="86"/>
            </a:xfrm>
            <a:custGeom>
              <a:avLst/>
              <a:gdLst>
                <a:gd name="T0" fmla="*/ 0 w 118"/>
                <a:gd name="T1" fmla="*/ 0 h 160"/>
                <a:gd name="T2" fmla="*/ 0 w 118"/>
                <a:gd name="T3" fmla="*/ 0 h 160"/>
                <a:gd name="T4" fmla="*/ 0 w 118"/>
                <a:gd name="T5" fmla="*/ 160 h 160"/>
                <a:gd name="T6" fmla="*/ 36 w 118"/>
                <a:gd name="T7" fmla="*/ 160 h 160"/>
                <a:gd name="T8" fmla="*/ 36 w 118"/>
                <a:gd name="T9" fmla="*/ 114 h 160"/>
                <a:gd name="T10" fmla="*/ 73 w 118"/>
                <a:gd name="T11" fmla="*/ 160 h 160"/>
                <a:gd name="T12" fmla="*/ 118 w 118"/>
                <a:gd name="T13" fmla="*/ 160 h 160"/>
                <a:gd name="T14" fmla="*/ 70 w 118"/>
                <a:gd name="T15" fmla="*/ 100 h 160"/>
                <a:gd name="T16" fmla="*/ 115 w 118"/>
                <a:gd name="T17" fmla="*/ 46 h 160"/>
                <a:gd name="T18" fmla="*/ 72 w 118"/>
                <a:gd name="T19" fmla="*/ 46 h 160"/>
                <a:gd name="T20" fmla="*/ 36 w 118"/>
                <a:gd name="T21" fmla="*/ 92 h 160"/>
                <a:gd name="T22" fmla="*/ 36 w 118"/>
                <a:gd name="T23" fmla="*/ 0 h 160"/>
                <a:gd name="T24" fmla="*/ 0 w 118"/>
                <a:gd name="T25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60">
                  <a:moveTo>
                    <a:pt x="0" y="0"/>
                  </a:moveTo>
                  <a:lnTo>
                    <a:pt x="0" y="0"/>
                  </a:lnTo>
                  <a:lnTo>
                    <a:pt x="0" y="160"/>
                  </a:lnTo>
                  <a:lnTo>
                    <a:pt x="36" y="160"/>
                  </a:lnTo>
                  <a:lnTo>
                    <a:pt x="36" y="114"/>
                  </a:lnTo>
                  <a:lnTo>
                    <a:pt x="73" y="160"/>
                  </a:lnTo>
                  <a:lnTo>
                    <a:pt x="118" y="160"/>
                  </a:lnTo>
                  <a:lnTo>
                    <a:pt x="70" y="100"/>
                  </a:lnTo>
                  <a:lnTo>
                    <a:pt x="115" y="46"/>
                  </a:lnTo>
                  <a:lnTo>
                    <a:pt x="72" y="46"/>
                  </a:lnTo>
                  <a:lnTo>
                    <a:pt x="36" y="92"/>
                  </a:lnTo>
                  <a:lnTo>
                    <a:pt x="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" name="Freeform 12"/>
            <p:cNvSpPr>
              <a:spLocks noEditPoints="1"/>
            </p:cNvSpPr>
            <p:nvPr userDrawn="1"/>
          </p:nvSpPr>
          <p:spPr bwMode="auto">
            <a:xfrm>
              <a:off x="4983" y="3011"/>
              <a:ext cx="64" cy="64"/>
            </a:xfrm>
            <a:custGeom>
              <a:avLst/>
              <a:gdLst>
                <a:gd name="T0" fmla="*/ 62 w 124"/>
                <a:gd name="T1" fmla="*/ 30 h 121"/>
                <a:gd name="T2" fmla="*/ 62 w 124"/>
                <a:gd name="T3" fmla="*/ 30 h 121"/>
                <a:gd name="T4" fmla="*/ 35 w 124"/>
                <a:gd name="T5" fmla="*/ 61 h 121"/>
                <a:gd name="T6" fmla="*/ 62 w 124"/>
                <a:gd name="T7" fmla="*/ 90 h 121"/>
                <a:gd name="T8" fmla="*/ 88 w 124"/>
                <a:gd name="T9" fmla="*/ 61 h 121"/>
                <a:gd name="T10" fmla="*/ 62 w 124"/>
                <a:gd name="T11" fmla="*/ 30 h 121"/>
                <a:gd name="T12" fmla="*/ 62 w 124"/>
                <a:gd name="T13" fmla="*/ 121 h 121"/>
                <a:gd name="T14" fmla="*/ 62 w 124"/>
                <a:gd name="T15" fmla="*/ 121 h 121"/>
                <a:gd name="T16" fmla="*/ 0 w 124"/>
                <a:gd name="T17" fmla="*/ 61 h 121"/>
                <a:gd name="T18" fmla="*/ 62 w 124"/>
                <a:gd name="T19" fmla="*/ 0 h 121"/>
                <a:gd name="T20" fmla="*/ 124 w 124"/>
                <a:gd name="T21" fmla="*/ 61 h 121"/>
                <a:gd name="T22" fmla="*/ 62 w 124"/>
                <a:gd name="T23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4" h="121">
                  <a:moveTo>
                    <a:pt x="62" y="30"/>
                  </a:moveTo>
                  <a:lnTo>
                    <a:pt x="62" y="30"/>
                  </a:lnTo>
                  <a:cubicBezTo>
                    <a:pt x="46" y="30"/>
                    <a:pt x="35" y="42"/>
                    <a:pt x="35" y="61"/>
                  </a:cubicBezTo>
                  <a:cubicBezTo>
                    <a:pt x="35" y="79"/>
                    <a:pt x="46" y="90"/>
                    <a:pt x="62" y="90"/>
                  </a:cubicBezTo>
                  <a:cubicBezTo>
                    <a:pt x="77" y="90"/>
                    <a:pt x="88" y="79"/>
                    <a:pt x="88" y="61"/>
                  </a:cubicBezTo>
                  <a:cubicBezTo>
                    <a:pt x="88" y="42"/>
                    <a:pt x="77" y="30"/>
                    <a:pt x="62" y="30"/>
                  </a:cubicBezTo>
                  <a:close/>
                  <a:moveTo>
                    <a:pt x="62" y="121"/>
                  </a:moveTo>
                  <a:lnTo>
                    <a:pt x="62" y="121"/>
                  </a:lnTo>
                  <a:cubicBezTo>
                    <a:pt x="26" y="121"/>
                    <a:pt x="0" y="98"/>
                    <a:pt x="0" y="61"/>
                  </a:cubicBezTo>
                  <a:cubicBezTo>
                    <a:pt x="0" y="24"/>
                    <a:pt x="26" y="0"/>
                    <a:pt x="62" y="0"/>
                  </a:cubicBezTo>
                  <a:cubicBezTo>
                    <a:pt x="97" y="0"/>
                    <a:pt x="124" y="24"/>
                    <a:pt x="124" y="61"/>
                  </a:cubicBezTo>
                  <a:cubicBezTo>
                    <a:pt x="124" y="98"/>
                    <a:pt x="97" y="121"/>
                    <a:pt x="62" y="121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1" name="Freeform 13"/>
            <p:cNvSpPr>
              <a:spLocks/>
            </p:cNvSpPr>
            <p:nvPr userDrawn="1"/>
          </p:nvSpPr>
          <p:spPr bwMode="auto">
            <a:xfrm>
              <a:off x="4918" y="2991"/>
              <a:ext cx="70" cy="83"/>
            </a:xfrm>
            <a:custGeom>
              <a:avLst/>
              <a:gdLst>
                <a:gd name="T0" fmla="*/ 84 w 136"/>
                <a:gd name="T1" fmla="*/ 0 h 155"/>
                <a:gd name="T2" fmla="*/ 84 w 136"/>
                <a:gd name="T3" fmla="*/ 0 h 155"/>
                <a:gd name="T4" fmla="*/ 39 w 136"/>
                <a:gd name="T5" fmla="*/ 62 h 155"/>
                <a:gd name="T6" fmla="*/ 39 w 136"/>
                <a:gd name="T7" fmla="*/ 0 h 155"/>
                <a:gd name="T8" fmla="*/ 0 w 136"/>
                <a:gd name="T9" fmla="*/ 0 h 155"/>
                <a:gd name="T10" fmla="*/ 0 w 136"/>
                <a:gd name="T11" fmla="*/ 155 h 155"/>
                <a:gd name="T12" fmla="*/ 39 w 136"/>
                <a:gd name="T13" fmla="*/ 155 h 155"/>
                <a:gd name="T14" fmla="*/ 39 w 136"/>
                <a:gd name="T15" fmla="*/ 88 h 155"/>
                <a:gd name="T16" fmla="*/ 86 w 136"/>
                <a:gd name="T17" fmla="*/ 155 h 155"/>
                <a:gd name="T18" fmla="*/ 136 w 136"/>
                <a:gd name="T19" fmla="*/ 155 h 155"/>
                <a:gd name="T20" fmla="*/ 75 w 136"/>
                <a:gd name="T21" fmla="*/ 73 h 155"/>
                <a:gd name="T22" fmla="*/ 131 w 136"/>
                <a:gd name="T23" fmla="*/ 0 h 155"/>
                <a:gd name="T24" fmla="*/ 84 w 136"/>
                <a:gd name="T2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155">
                  <a:moveTo>
                    <a:pt x="84" y="0"/>
                  </a:moveTo>
                  <a:lnTo>
                    <a:pt x="84" y="0"/>
                  </a:lnTo>
                  <a:lnTo>
                    <a:pt x="39" y="62"/>
                  </a:lnTo>
                  <a:lnTo>
                    <a:pt x="39" y="0"/>
                  </a:lnTo>
                  <a:lnTo>
                    <a:pt x="0" y="0"/>
                  </a:lnTo>
                  <a:lnTo>
                    <a:pt x="0" y="155"/>
                  </a:lnTo>
                  <a:lnTo>
                    <a:pt x="39" y="155"/>
                  </a:lnTo>
                  <a:lnTo>
                    <a:pt x="39" y="88"/>
                  </a:lnTo>
                  <a:lnTo>
                    <a:pt x="86" y="155"/>
                  </a:lnTo>
                  <a:lnTo>
                    <a:pt x="136" y="155"/>
                  </a:lnTo>
                  <a:lnTo>
                    <a:pt x="75" y="73"/>
                  </a:lnTo>
                  <a:lnTo>
                    <a:pt x="131" y="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2" name="Freeform 14"/>
            <p:cNvSpPr>
              <a:spLocks noEditPoints="1"/>
            </p:cNvSpPr>
            <p:nvPr userDrawn="1"/>
          </p:nvSpPr>
          <p:spPr bwMode="auto">
            <a:xfrm>
              <a:off x="5053" y="2988"/>
              <a:ext cx="64" cy="87"/>
            </a:xfrm>
            <a:custGeom>
              <a:avLst/>
              <a:gdLst>
                <a:gd name="T0" fmla="*/ 62 w 123"/>
                <a:gd name="T1" fmla="*/ 132 h 163"/>
                <a:gd name="T2" fmla="*/ 62 w 123"/>
                <a:gd name="T3" fmla="*/ 132 h 163"/>
                <a:gd name="T4" fmla="*/ 35 w 123"/>
                <a:gd name="T5" fmla="*/ 102 h 163"/>
                <a:gd name="T6" fmla="*/ 62 w 123"/>
                <a:gd name="T7" fmla="*/ 72 h 163"/>
                <a:gd name="T8" fmla="*/ 89 w 123"/>
                <a:gd name="T9" fmla="*/ 102 h 163"/>
                <a:gd name="T10" fmla="*/ 62 w 123"/>
                <a:gd name="T11" fmla="*/ 132 h 163"/>
                <a:gd name="T12" fmla="*/ 123 w 123"/>
                <a:gd name="T13" fmla="*/ 0 h 163"/>
                <a:gd name="T14" fmla="*/ 123 w 123"/>
                <a:gd name="T15" fmla="*/ 0 h 163"/>
                <a:gd name="T16" fmla="*/ 87 w 123"/>
                <a:gd name="T17" fmla="*/ 0 h 163"/>
                <a:gd name="T18" fmla="*/ 87 w 123"/>
                <a:gd name="T19" fmla="*/ 49 h 163"/>
                <a:gd name="T20" fmla="*/ 60 w 123"/>
                <a:gd name="T21" fmla="*/ 42 h 163"/>
                <a:gd name="T22" fmla="*/ 0 w 123"/>
                <a:gd name="T23" fmla="*/ 103 h 163"/>
                <a:gd name="T24" fmla="*/ 62 w 123"/>
                <a:gd name="T25" fmla="*/ 163 h 163"/>
                <a:gd name="T26" fmla="*/ 123 w 123"/>
                <a:gd name="T27" fmla="*/ 98 h 163"/>
                <a:gd name="T28" fmla="*/ 123 w 123"/>
                <a:gd name="T29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3" h="163">
                  <a:moveTo>
                    <a:pt x="62" y="132"/>
                  </a:moveTo>
                  <a:lnTo>
                    <a:pt x="62" y="132"/>
                  </a:lnTo>
                  <a:cubicBezTo>
                    <a:pt x="46" y="132"/>
                    <a:pt x="35" y="121"/>
                    <a:pt x="35" y="102"/>
                  </a:cubicBezTo>
                  <a:cubicBezTo>
                    <a:pt x="35" y="84"/>
                    <a:pt x="46" y="72"/>
                    <a:pt x="62" y="72"/>
                  </a:cubicBezTo>
                  <a:cubicBezTo>
                    <a:pt x="77" y="72"/>
                    <a:pt x="89" y="84"/>
                    <a:pt x="89" y="102"/>
                  </a:cubicBezTo>
                  <a:cubicBezTo>
                    <a:pt x="89" y="121"/>
                    <a:pt x="77" y="132"/>
                    <a:pt x="62" y="132"/>
                  </a:cubicBezTo>
                  <a:close/>
                  <a:moveTo>
                    <a:pt x="123" y="0"/>
                  </a:moveTo>
                  <a:lnTo>
                    <a:pt x="123" y="0"/>
                  </a:lnTo>
                  <a:lnTo>
                    <a:pt x="87" y="0"/>
                  </a:lnTo>
                  <a:lnTo>
                    <a:pt x="87" y="49"/>
                  </a:lnTo>
                  <a:cubicBezTo>
                    <a:pt x="85" y="48"/>
                    <a:pt x="75" y="42"/>
                    <a:pt x="60" y="42"/>
                  </a:cubicBezTo>
                  <a:cubicBezTo>
                    <a:pt x="25" y="42"/>
                    <a:pt x="0" y="66"/>
                    <a:pt x="0" y="103"/>
                  </a:cubicBezTo>
                  <a:cubicBezTo>
                    <a:pt x="0" y="140"/>
                    <a:pt x="26" y="163"/>
                    <a:pt x="62" y="163"/>
                  </a:cubicBezTo>
                  <a:cubicBezTo>
                    <a:pt x="103" y="163"/>
                    <a:pt x="123" y="135"/>
                    <a:pt x="123" y="98"/>
                  </a:cubicBezTo>
                  <a:lnTo>
                    <a:pt x="123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3" name="Freeform 15"/>
            <p:cNvSpPr>
              <a:spLocks noEditPoints="1"/>
            </p:cNvSpPr>
            <p:nvPr userDrawn="1"/>
          </p:nvSpPr>
          <p:spPr bwMode="auto">
            <a:xfrm>
              <a:off x="5273" y="3010"/>
              <a:ext cx="61" cy="66"/>
            </a:xfrm>
            <a:custGeom>
              <a:avLst/>
              <a:gdLst>
                <a:gd name="T0" fmla="*/ 119 w 119"/>
                <a:gd name="T1" fmla="*/ 121 h 125"/>
                <a:gd name="T2" fmla="*/ 119 w 119"/>
                <a:gd name="T3" fmla="*/ 121 h 125"/>
                <a:gd name="T4" fmla="*/ 86 w 119"/>
                <a:gd name="T5" fmla="*/ 121 h 125"/>
                <a:gd name="T6" fmla="*/ 86 w 119"/>
                <a:gd name="T7" fmla="*/ 110 h 125"/>
                <a:gd name="T8" fmla="*/ 86 w 119"/>
                <a:gd name="T9" fmla="*/ 110 h 125"/>
                <a:gd name="T10" fmla="*/ 54 w 119"/>
                <a:gd name="T11" fmla="*/ 125 h 125"/>
                <a:gd name="T12" fmla="*/ 0 w 119"/>
                <a:gd name="T13" fmla="*/ 62 h 125"/>
                <a:gd name="T14" fmla="*/ 53 w 119"/>
                <a:gd name="T15" fmla="*/ 0 h 125"/>
                <a:gd name="T16" fmla="*/ 86 w 119"/>
                <a:gd name="T17" fmla="*/ 15 h 125"/>
                <a:gd name="T18" fmla="*/ 86 w 119"/>
                <a:gd name="T19" fmla="*/ 4 h 125"/>
                <a:gd name="T20" fmla="*/ 119 w 119"/>
                <a:gd name="T21" fmla="*/ 4 h 125"/>
                <a:gd name="T22" fmla="*/ 119 w 119"/>
                <a:gd name="T23" fmla="*/ 121 h 125"/>
                <a:gd name="T24" fmla="*/ 89 w 119"/>
                <a:gd name="T25" fmla="*/ 62 h 125"/>
                <a:gd name="T26" fmla="*/ 89 w 119"/>
                <a:gd name="T27" fmla="*/ 62 h 125"/>
                <a:gd name="T28" fmla="*/ 62 w 119"/>
                <a:gd name="T29" fmla="*/ 29 h 125"/>
                <a:gd name="T30" fmla="*/ 34 w 119"/>
                <a:gd name="T31" fmla="*/ 62 h 125"/>
                <a:gd name="T32" fmla="*/ 62 w 119"/>
                <a:gd name="T33" fmla="*/ 95 h 125"/>
                <a:gd name="T34" fmla="*/ 89 w 119"/>
                <a:gd name="T35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9" h="125">
                  <a:moveTo>
                    <a:pt x="119" y="121"/>
                  </a:moveTo>
                  <a:lnTo>
                    <a:pt x="119" y="121"/>
                  </a:lnTo>
                  <a:lnTo>
                    <a:pt x="86" y="121"/>
                  </a:lnTo>
                  <a:lnTo>
                    <a:pt x="86" y="110"/>
                  </a:lnTo>
                  <a:lnTo>
                    <a:pt x="86" y="110"/>
                  </a:lnTo>
                  <a:cubicBezTo>
                    <a:pt x="79" y="119"/>
                    <a:pt x="66" y="125"/>
                    <a:pt x="54" y="125"/>
                  </a:cubicBezTo>
                  <a:cubicBezTo>
                    <a:pt x="20" y="125"/>
                    <a:pt x="0" y="93"/>
                    <a:pt x="0" y="62"/>
                  </a:cubicBezTo>
                  <a:cubicBezTo>
                    <a:pt x="0" y="31"/>
                    <a:pt x="20" y="0"/>
                    <a:pt x="53" y="0"/>
                  </a:cubicBezTo>
                  <a:cubicBezTo>
                    <a:pt x="66" y="0"/>
                    <a:pt x="78" y="5"/>
                    <a:pt x="86" y="15"/>
                  </a:cubicBezTo>
                  <a:lnTo>
                    <a:pt x="86" y="4"/>
                  </a:lnTo>
                  <a:lnTo>
                    <a:pt x="119" y="4"/>
                  </a:lnTo>
                  <a:lnTo>
                    <a:pt x="119" y="121"/>
                  </a:lnTo>
                  <a:close/>
                  <a:moveTo>
                    <a:pt x="89" y="62"/>
                  </a:moveTo>
                  <a:lnTo>
                    <a:pt x="89" y="62"/>
                  </a:lnTo>
                  <a:cubicBezTo>
                    <a:pt x="89" y="46"/>
                    <a:pt x="79" y="29"/>
                    <a:pt x="62" y="29"/>
                  </a:cubicBezTo>
                  <a:cubicBezTo>
                    <a:pt x="44" y="29"/>
                    <a:pt x="34" y="46"/>
                    <a:pt x="34" y="62"/>
                  </a:cubicBezTo>
                  <a:cubicBezTo>
                    <a:pt x="34" y="78"/>
                    <a:pt x="44" y="95"/>
                    <a:pt x="62" y="95"/>
                  </a:cubicBezTo>
                  <a:cubicBezTo>
                    <a:pt x="79" y="95"/>
                    <a:pt x="89" y="78"/>
                    <a:pt x="89" y="6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4" name="Freeform 16"/>
            <p:cNvSpPr>
              <a:spLocks/>
            </p:cNvSpPr>
            <p:nvPr userDrawn="1"/>
          </p:nvSpPr>
          <p:spPr bwMode="auto">
            <a:xfrm>
              <a:off x="5347" y="2966"/>
              <a:ext cx="17" cy="108"/>
            </a:xfrm>
            <a:custGeom>
              <a:avLst/>
              <a:gdLst>
                <a:gd name="T0" fmla="*/ 0 w 33"/>
                <a:gd name="T1" fmla="*/ 202 h 202"/>
                <a:gd name="T2" fmla="*/ 0 w 33"/>
                <a:gd name="T3" fmla="*/ 202 h 202"/>
                <a:gd name="T4" fmla="*/ 33 w 33"/>
                <a:gd name="T5" fmla="*/ 202 h 202"/>
                <a:gd name="T6" fmla="*/ 33 w 33"/>
                <a:gd name="T7" fmla="*/ 0 h 202"/>
                <a:gd name="T8" fmla="*/ 0 w 33"/>
                <a:gd name="T9" fmla="*/ 0 h 202"/>
                <a:gd name="T10" fmla="*/ 0 w 33"/>
                <a:gd name="T11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202">
                  <a:moveTo>
                    <a:pt x="0" y="202"/>
                  </a:moveTo>
                  <a:lnTo>
                    <a:pt x="0" y="202"/>
                  </a:lnTo>
                  <a:lnTo>
                    <a:pt x="33" y="202"/>
                  </a:lnTo>
                  <a:lnTo>
                    <a:pt x="33" y="0"/>
                  </a:lnTo>
                  <a:lnTo>
                    <a:pt x="0" y="0"/>
                  </a:lnTo>
                  <a:lnTo>
                    <a:pt x="0" y="202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5" name="Freeform 17"/>
            <p:cNvSpPr>
              <a:spLocks noEditPoints="1"/>
            </p:cNvSpPr>
            <p:nvPr userDrawn="1"/>
          </p:nvSpPr>
          <p:spPr bwMode="auto">
            <a:xfrm>
              <a:off x="5371" y="3010"/>
              <a:ext cx="62" cy="66"/>
            </a:xfrm>
            <a:custGeom>
              <a:avLst/>
              <a:gdLst>
                <a:gd name="T0" fmla="*/ 119 w 119"/>
                <a:gd name="T1" fmla="*/ 121 h 125"/>
                <a:gd name="T2" fmla="*/ 119 w 119"/>
                <a:gd name="T3" fmla="*/ 121 h 125"/>
                <a:gd name="T4" fmla="*/ 86 w 119"/>
                <a:gd name="T5" fmla="*/ 121 h 125"/>
                <a:gd name="T6" fmla="*/ 86 w 119"/>
                <a:gd name="T7" fmla="*/ 110 h 125"/>
                <a:gd name="T8" fmla="*/ 86 w 119"/>
                <a:gd name="T9" fmla="*/ 110 h 125"/>
                <a:gd name="T10" fmla="*/ 54 w 119"/>
                <a:gd name="T11" fmla="*/ 125 h 125"/>
                <a:gd name="T12" fmla="*/ 0 w 119"/>
                <a:gd name="T13" fmla="*/ 62 h 125"/>
                <a:gd name="T14" fmla="*/ 54 w 119"/>
                <a:gd name="T15" fmla="*/ 0 h 125"/>
                <a:gd name="T16" fmla="*/ 86 w 119"/>
                <a:gd name="T17" fmla="*/ 15 h 125"/>
                <a:gd name="T18" fmla="*/ 86 w 119"/>
                <a:gd name="T19" fmla="*/ 4 h 125"/>
                <a:gd name="T20" fmla="*/ 119 w 119"/>
                <a:gd name="T21" fmla="*/ 4 h 125"/>
                <a:gd name="T22" fmla="*/ 119 w 119"/>
                <a:gd name="T23" fmla="*/ 121 h 125"/>
                <a:gd name="T24" fmla="*/ 90 w 119"/>
                <a:gd name="T25" fmla="*/ 62 h 125"/>
                <a:gd name="T26" fmla="*/ 90 w 119"/>
                <a:gd name="T27" fmla="*/ 62 h 125"/>
                <a:gd name="T28" fmla="*/ 62 w 119"/>
                <a:gd name="T29" fmla="*/ 29 h 125"/>
                <a:gd name="T30" fmla="*/ 34 w 119"/>
                <a:gd name="T31" fmla="*/ 62 h 125"/>
                <a:gd name="T32" fmla="*/ 62 w 119"/>
                <a:gd name="T33" fmla="*/ 95 h 125"/>
                <a:gd name="T34" fmla="*/ 90 w 119"/>
                <a:gd name="T35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9" h="125">
                  <a:moveTo>
                    <a:pt x="119" y="121"/>
                  </a:moveTo>
                  <a:lnTo>
                    <a:pt x="119" y="121"/>
                  </a:lnTo>
                  <a:lnTo>
                    <a:pt x="86" y="121"/>
                  </a:lnTo>
                  <a:lnTo>
                    <a:pt x="86" y="110"/>
                  </a:lnTo>
                  <a:lnTo>
                    <a:pt x="86" y="110"/>
                  </a:lnTo>
                  <a:cubicBezTo>
                    <a:pt x="79" y="119"/>
                    <a:pt x="66" y="125"/>
                    <a:pt x="54" y="125"/>
                  </a:cubicBezTo>
                  <a:cubicBezTo>
                    <a:pt x="20" y="125"/>
                    <a:pt x="0" y="93"/>
                    <a:pt x="0" y="62"/>
                  </a:cubicBezTo>
                  <a:cubicBezTo>
                    <a:pt x="0" y="31"/>
                    <a:pt x="20" y="0"/>
                    <a:pt x="54" y="0"/>
                  </a:cubicBezTo>
                  <a:cubicBezTo>
                    <a:pt x="66" y="0"/>
                    <a:pt x="78" y="5"/>
                    <a:pt x="86" y="15"/>
                  </a:cubicBezTo>
                  <a:lnTo>
                    <a:pt x="86" y="4"/>
                  </a:lnTo>
                  <a:lnTo>
                    <a:pt x="119" y="4"/>
                  </a:lnTo>
                  <a:lnTo>
                    <a:pt x="119" y="121"/>
                  </a:lnTo>
                  <a:close/>
                  <a:moveTo>
                    <a:pt x="90" y="62"/>
                  </a:moveTo>
                  <a:lnTo>
                    <a:pt x="90" y="62"/>
                  </a:lnTo>
                  <a:cubicBezTo>
                    <a:pt x="90" y="46"/>
                    <a:pt x="79" y="29"/>
                    <a:pt x="62" y="29"/>
                  </a:cubicBezTo>
                  <a:cubicBezTo>
                    <a:pt x="45" y="29"/>
                    <a:pt x="34" y="46"/>
                    <a:pt x="34" y="62"/>
                  </a:cubicBezTo>
                  <a:cubicBezTo>
                    <a:pt x="34" y="78"/>
                    <a:pt x="45" y="95"/>
                    <a:pt x="62" y="95"/>
                  </a:cubicBezTo>
                  <a:cubicBezTo>
                    <a:pt x="79" y="95"/>
                    <a:pt x="90" y="78"/>
                    <a:pt x="90" y="6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6" name="Freeform 18"/>
            <p:cNvSpPr>
              <a:spLocks/>
            </p:cNvSpPr>
            <p:nvPr userDrawn="1"/>
          </p:nvSpPr>
          <p:spPr bwMode="auto">
            <a:xfrm>
              <a:off x="5445" y="3010"/>
              <a:ext cx="40" cy="64"/>
            </a:xfrm>
            <a:custGeom>
              <a:avLst/>
              <a:gdLst>
                <a:gd name="T0" fmla="*/ 34 w 77"/>
                <a:gd name="T1" fmla="*/ 16 h 121"/>
                <a:gd name="T2" fmla="*/ 34 w 77"/>
                <a:gd name="T3" fmla="*/ 16 h 121"/>
                <a:gd name="T4" fmla="*/ 34 w 77"/>
                <a:gd name="T5" fmla="*/ 16 h 121"/>
                <a:gd name="T6" fmla="*/ 63 w 77"/>
                <a:gd name="T7" fmla="*/ 0 h 121"/>
                <a:gd name="T8" fmla="*/ 77 w 77"/>
                <a:gd name="T9" fmla="*/ 3 h 121"/>
                <a:gd name="T10" fmla="*/ 73 w 77"/>
                <a:gd name="T11" fmla="*/ 34 h 121"/>
                <a:gd name="T12" fmla="*/ 59 w 77"/>
                <a:gd name="T13" fmla="*/ 29 h 121"/>
                <a:gd name="T14" fmla="*/ 34 w 77"/>
                <a:gd name="T15" fmla="*/ 68 h 121"/>
                <a:gd name="T16" fmla="*/ 34 w 77"/>
                <a:gd name="T17" fmla="*/ 121 h 121"/>
                <a:gd name="T18" fmla="*/ 0 w 77"/>
                <a:gd name="T19" fmla="*/ 121 h 121"/>
                <a:gd name="T20" fmla="*/ 0 w 77"/>
                <a:gd name="T21" fmla="*/ 4 h 121"/>
                <a:gd name="T22" fmla="*/ 34 w 77"/>
                <a:gd name="T23" fmla="*/ 4 h 121"/>
                <a:gd name="T24" fmla="*/ 34 w 77"/>
                <a:gd name="T25" fmla="*/ 16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" h="121">
                  <a:moveTo>
                    <a:pt x="34" y="16"/>
                  </a:moveTo>
                  <a:lnTo>
                    <a:pt x="34" y="16"/>
                  </a:lnTo>
                  <a:lnTo>
                    <a:pt x="34" y="16"/>
                  </a:lnTo>
                  <a:cubicBezTo>
                    <a:pt x="41" y="5"/>
                    <a:pt x="51" y="0"/>
                    <a:pt x="63" y="0"/>
                  </a:cubicBezTo>
                  <a:cubicBezTo>
                    <a:pt x="68" y="0"/>
                    <a:pt x="73" y="1"/>
                    <a:pt x="77" y="3"/>
                  </a:cubicBezTo>
                  <a:lnTo>
                    <a:pt x="73" y="34"/>
                  </a:lnTo>
                  <a:cubicBezTo>
                    <a:pt x="69" y="31"/>
                    <a:pt x="64" y="29"/>
                    <a:pt x="59" y="29"/>
                  </a:cubicBezTo>
                  <a:cubicBezTo>
                    <a:pt x="36" y="29"/>
                    <a:pt x="34" y="50"/>
                    <a:pt x="34" y="68"/>
                  </a:cubicBezTo>
                  <a:lnTo>
                    <a:pt x="34" y="121"/>
                  </a:lnTo>
                  <a:lnTo>
                    <a:pt x="0" y="121"/>
                  </a:lnTo>
                  <a:lnTo>
                    <a:pt x="0" y="4"/>
                  </a:lnTo>
                  <a:lnTo>
                    <a:pt x="34" y="4"/>
                  </a:lnTo>
                  <a:lnTo>
                    <a:pt x="34" y="1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7" name="Freeform 19"/>
            <p:cNvSpPr>
              <a:spLocks noEditPoints="1"/>
            </p:cNvSpPr>
            <p:nvPr userDrawn="1"/>
          </p:nvSpPr>
          <p:spPr bwMode="auto">
            <a:xfrm>
              <a:off x="5490" y="2975"/>
              <a:ext cx="21" cy="99"/>
            </a:xfrm>
            <a:custGeom>
              <a:avLst/>
              <a:gdLst>
                <a:gd name="T0" fmla="*/ 40 w 40"/>
                <a:gd name="T1" fmla="*/ 19 h 186"/>
                <a:gd name="T2" fmla="*/ 40 w 40"/>
                <a:gd name="T3" fmla="*/ 19 h 186"/>
                <a:gd name="T4" fmla="*/ 20 w 40"/>
                <a:gd name="T5" fmla="*/ 39 h 186"/>
                <a:gd name="T6" fmla="*/ 0 w 40"/>
                <a:gd name="T7" fmla="*/ 19 h 186"/>
                <a:gd name="T8" fmla="*/ 20 w 40"/>
                <a:gd name="T9" fmla="*/ 0 h 186"/>
                <a:gd name="T10" fmla="*/ 40 w 40"/>
                <a:gd name="T11" fmla="*/ 19 h 186"/>
                <a:gd name="T12" fmla="*/ 37 w 40"/>
                <a:gd name="T13" fmla="*/ 186 h 186"/>
                <a:gd name="T14" fmla="*/ 37 w 40"/>
                <a:gd name="T15" fmla="*/ 186 h 186"/>
                <a:gd name="T16" fmla="*/ 3 w 40"/>
                <a:gd name="T17" fmla="*/ 186 h 186"/>
                <a:gd name="T18" fmla="*/ 3 w 40"/>
                <a:gd name="T19" fmla="*/ 69 h 186"/>
                <a:gd name="T20" fmla="*/ 37 w 40"/>
                <a:gd name="T21" fmla="*/ 69 h 186"/>
                <a:gd name="T22" fmla="*/ 37 w 40"/>
                <a:gd name="T23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" h="186">
                  <a:moveTo>
                    <a:pt x="40" y="19"/>
                  </a:moveTo>
                  <a:lnTo>
                    <a:pt x="40" y="19"/>
                  </a:lnTo>
                  <a:cubicBezTo>
                    <a:pt x="40" y="30"/>
                    <a:pt x="31" y="39"/>
                    <a:pt x="20" y="39"/>
                  </a:cubicBez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19"/>
                  </a:cubicBezTo>
                  <a:close/>
                  <a:moveTo>
                    <a:pt x="37" y="186"/>
                  </a:moveTo>
                  <a:lnTo>
                    <a:pt x="37" y="186"/>
                  </a:lnTo>
                  <a:lnTo>
                    <a:pt x="3" y="186"/>
                  </a:lnTo>
                  <a:lnTo>
                    <a:pt x="3" y="69"/>
                  </a:lnTo>
                  <a:lnTo>
                    <a:pt x="37" y="69"/>
                  </a:lnTo>
                  <a:lnTo>
                    <a:pt x="37" y="18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8" name="Freeform 20"/>
            <p:cNvSpPr>
              <a:spLocks/>
            </p:cNvSpPr>
            <p:nvPr userDrawn="1"/>
          </p:nvSpPr>
          <p:spPr bwMode="auto">
            <a:xfrm>
              <a:off x="5516" y="3010"/>
              <a:ext cx="45" cy="66"/>
            </a:xfrm>
            <a:custGeom>
              <a:avLst/>
              <a:gdLst>
                <a:gd name="T0" fmla="*/ 67 w 87"/>
                <a:gd name="T1" fmla="*/ 31 h 125"/>
                <a:gd name="T2" fmla="*/ 67 w 87"/>
                <a:gd name="T3" fmla="*/ 31 h 125"/>
                <a:gd name="T4" fmla="*/ 49 w 87"/>
                <a:gd name="T5" fmla="*/ 23 h 125"/>
                <a:gd name="T6" fmla="*/ 38 w 87"/>
                <a:gd name="T7" fmla="*/ 33 h 125"/>
                <a:gd name="T8" fmla="*/ 62 w 87"/>
                <a:gd name="T9" fmla="*/ 49 h 125"/>
                <a:gd name="T10" fmla="*/ 87 w 87"/>
                <a:gd name="T11" fmla="*/ 83 h 125"/>
                <a:gd name="T12" fmla="*/ 41 w 87"/>
                <a:gd name="T13" fmla="*/ 125 h 125"/>
                <a:gd name="T14" fmla="*/ 0 w 87"/>
                <a:gd name="T15" fmla="*/ 105 h 125"/>
                <a:gd name="T16" fmla="*/ 15 w 87"/>
                <a:gd name="T17" fmla="*/ 85 h 125"/>
                <a:gd name="T18" fmla="*/ 40 w 87"/>
                <a:gd name="T19" fmla="*/ 99 h 125"/>
                <a:gd name="T20" fmla="*/ 53 w 87"/>
                <a:gd name="T21" fmla="*/ 86 h 125"/>
                <a:gd name="T22" fmla="*/ 30 w 87"/>
                <a:gd name="T23" fmla="*/ 68 h 125"/>
                <a:gd name="T24" fmla="*/ 6 w 87"/>
                <a:gd name="T25" fmla="*/ 38 h 125"/>
                <a:gd name="T26" fmla="*/ 44 w 87"/>
                <a:gd name="T27" fmla="*/ 0 h 125"/>
                <a:gd name="T28" fmla="*/ 81 w 87"/>
                <a:gd name="T29" fmla="*/ 12 h 125"/>
                <a:gd name="T30" fmla="*/ 67 w 87"/>
                <a:gd name="T31" fmla="*/ 31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7" h="125">
                  <a:moveTo>
                    <a:pt x="67" y="31"/>
                  </a:moveTo>
                  <a:lnTo>
                    <a:pt x="67" y="31"/>
                  </a:lnTo>
                  <a:cubicBezTo>
                    <a:pt x="62" y="27"/>
                    <a:pt x="56" y="23"/>
                    <a:pt x="49" y="23"/>
                  </a:cubicBezTo>
                  <a:cubicBezTo>
                    <a:pt x="44" y="23"/>
                    <a:pt x="38" y="27"/>
                    <a:pt x="38" y="33"/>
                  </a:cubicBezTo>
                  <a:cubicBezTo>
                    <a:pt x="38" y="42"/>
                    <a:pt x="51" y="44"/>
                    <a:pt x="62" y="49"/>
                  </a:cubicBezTo>
                  <a:cubicBezTo>
                    <a:pt x="75" y="55"/>
                    <a:pt x="87" y="63"/>
                    <a:pt x="87" y="83"/>
                  </a:cubicBezTo>
                  <a:cubicBezTo>
                    <a:pt x="87" y="109"/>
                    <a:pt x="66" y="125"/>
                    <a:pt x="41" y="125"/>
                  </a:cubicBezTo>
                  <a:cubicBezTo>
                    <a:pt x="25" y="125"/>
                    <a:pt x="10" y="117"/>
                    <a:pt x="0" y="105"/>
                  </a:cubicBezTo>
                  <a:lnTo>
                    <a:pt x="15" y="85"/>
                  </a:lnTo>
                  <a:cubicBezTo>
                    <a:pt x="21" y="92"/>
                    <a:pt x="30" y="99"/>
                    <a:pt x="40" y="99"/>
                  </a:cubicBezTo>
                  <a:cubicBezTo>
                    <a:pt x="47" y="99"/>
                    <a:pt x="53" y="94"/>
                    <a:pt x="53" y="86"/>
                  </a:cubicBezTo>
                  <a:cubicBezTo>
                    <a:pt x="53" y="76"/>
                    <a:pt x="41" y="73"/>
                    <a:pt x="30" y="68"/>
                  </a:cubicBezTo>
                  <a:cubicBezTo>
                    <a:pt x="18" y="63"/>
                    <a:pt x="6" y="57"/>
                    <a:pt x="6" y="38"/>
                  </a:cubicBezTo>
                  <a:cubicBezTo>
                    <a:pt x="6" y="16"/>
                    <a:pt x="22" y="0"/>
                    <a:pt x="44" y="0"/>
                  </a:cubicBezTo>
                  <a:cubicBezTo>
                    <a:pt x="56" y="0"/>
                    <a:pt x="72" y="4"/>
                    <a:pt x="81" y="12"/>
                  </a:cubicBezTo>
                  <a:lnTo>
                    <a:pt x="67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4932927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Up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page title here, refrain from using more than one line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© 2016 Kodak Alaris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EEDEC3-62C2-4363-BB26-E6EA1895165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360000" y="1317993"/>
            <a:ext cx="4122000" cy="1566000"/>
          </a:xfrm>
        </p:spPr>
        <p:txBody>
          <a:bodyPr/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360000" y="3060000"/>
            <a:ext cx="4122000" cy="1566000"/>
          </a:xfrm>
        </p:spPr>
        <p:txBody>
          <a:bodyPr/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4662000" y="1317993"/>
            <a:ext cx="4122000" cy="1566000"/>
          </a:xfrm>
        </p:spPr>
        <p:txBody>
          <a:bodyPr/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4662000" y="3060000"/>
            <a:ext cx="4122000" cy="1566000"/>
          </a:xfrm>
        </p:spPr>
        <p:txBody>
          <a:bodyPr/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grpSp>
        <p:nvGrpSpPr>
          <p:cNvPr id="14" name="Group 4"/>
          <p:cNvGrpSpPr>
            <a:grpSpLocks noChangeAspect="1"/>
          </p:cNvGrpSpPr>
          <p:nvPr userDrawn="1"/>
        </p:nvGrpSpPr>
        <p:grpSpPr bwMode="auto">
          <a:xfrm>
            <a:off x="7764462" y="4708526"/>
            <a:ext cx="1020763" cy="174625"/>
            <a:chOff x="4918" y="2966"/>
            <a:chExt cx="643" cy="110"/>
          </a:xfrm>
        </p:grpSpPr>
        <p:sp>
          <p:nvSpPr>
            <p:cNvPr id="15" name="Freeform 5"/>
            <p:cNvSpPr>
              <a:spLocks noEditPoints="1"/>
            </p:cNvSpPr>
            <p:nvPr userDrawn="1"/>
          </p:nvSpPr>
          <p:spPr bwMode="auto">
            <a:xfrm>
              <a:off x="5121" y="3011"/>
              <a:ext cx="58" cy="64"/>
            </a:xfrm>
            <a:custGeom>
              <a:avLst/>
              <a:gdLst>
                <a:gd name="T0" fmla="*/ 55 w 112"/>
                <a:gd name="T1" fmla="*/ 92 h 121"/>
                <a:gd name="T2" fmla="*/ 55 w 112"/>
                <a:gd name="T3" fmla="*/ 92 h 121"/>
                <a:gd name="T4" fmla="*/ 33 w 112"/>
                <a:gd name="T5" fmla="*/ 78 h 121"/>
                <a:gd name="T6" fmla="*/ 55 w 112"/>
                <a:gd name="T7" fmla="*/ 66 h 121"/>
                <a:gd name="T8" fmla="*/ 78 w 112"/>
                <a:gd name="T9" fmla="*/ 66 h 121"/>
                <a:gd name="T10" fmla="*/ 78 w 112"/>
                <a:gd name="T11" fmla="*/ 73 h 121"/>
                <a:gd name="T12" fmla="*/ 55 w 112"/>
                <a:gd name="T13" fmla="*/ 92 h 121"/>
                <a:gd name="T14" fmla="*/ 78 w 112"/>
                <a:gd name="T15" fmla="*/ 43 h 121"/>
                <a:gd name="T16" fmla="*/ 78 w 112"/>
                <a:gd name="T17" fmla="*/ 43 h 121"/>
                <a:gd name="T18" fmla="*/ 56 w 112"/>
                <a:gd name="T19" fmla="*/ 43 h 121"/>
                <a:gd name="T20" fmla="*/ 0 w 112"/>
                <a:gd name="T21" fmla="*/ 81 h 121"/>
                <a:gd name="T22" fmla="*/ 55 w 112"/>
                <a:gd name="T23" fmla="*/ 121 h 121"/>
                <a:gd name="T24" fmla="*/ 111 w 112"/>
                <a:gd name="T25" fmla="*/ 77 h 121"/>
                <a:gd name="T26" fmla="*/ 112 w 112"/>
                <a:gd name="T27" fmla="*/ 61 h 121"/>
                <a:gd name="T28" fmla="*/ 111 w 112"/>
                <a:gd name="T29" fmla="*/ 44 h 121"/>
                <a:gd name="T30" fmla="*/ 56 w 112"/>
                <a:gd name="T31" fmla="*/ 0 h 121"/>
                <a:gd name="T32" fmla="*/ 19 w 112"/>
                <a:gd name="T33" fmla="*/ 5 h 121"/>
                <a:gd name="T34" fmla="*/ 19 w 112"/>
                <a:gd name="T35" fmla="*/ 33 h 121"/>
                <a:gd name="T36" fmla="*/ 49 w 112"/>
                <a:gd name="T37" fmla="*/ 27 h 121"/>
                <a:gd name="T38" fmla="*/ 78 w 112"/>
                <a:gd name="T39" fmla="*/ 4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2" h="121">
                  <a:moveTo>
                    <a:pt x="55" y="92"/>
                  </a:moveTo>
                  <a:lnTo>
                    <a:pt x="55" y="92"/>
                  </a:lnTo>
                  <a:cubicBezTo>
                    <a:pt x="41" y="92"/>
                    <a:pt x="33" y="86"/>
                    <a:pt x="33" y="78"/>
                  </a:cubicBezTo>
                  <a:cubicBezTo>
                    <a:pt x="33" y="71"/>
                    <a:pt x="38" y="66"/>
                    <a:pt x="55" y="66"/>
                  </a:cubicBezTo>
                  <a:lnTo>
                    <a:pt x="78" y="66"/>
                  </a:lnTo>
                  <a:cubicBezTo>
                    <a:pt x="78" y="66"/>
                    <a:pt x="78" y="70"/>
                    <a:pt x="78" y="73"/>
                  </a:cubicBezTo>
                  <a:cubicBezTo>
                    <a:pt x="78" y="86"/>
                    <a:pt x="70" y="92"/>
                    <a:pt x="55" y="92"/>
                  </a:cubicBezTo>
                  <a:close/>
                  <a:moveTo>
                    <a:pt x="78" y="43"/>
                  </a:moveTo>
                  <a:lnTo>
                    <a:pt x="78" y="43"/>
                  </a:lnTo>
                  <a:lnTo>
                    <a:pt x="56" y="43"/>
                  </a:lnTo>
                  <a:cubicBezTo>
                    <a:pt x="17" y="43"/>
                    <a:pt x="0" y="55"/>
                    <a:pt x="0" y="81"/>
                  </a:cubicBezTo>
                  <a:cubicBezTo>
                    <a:pt x="0" y="106"/>
                    <a:pt x="23" y="121"/>
                    <a:pt x="55" y="121"/>
                  </a:cubicBezTo>
                  <a:cubicBezTo>
                    <a:pt x="88" y="121"/>
                    <a:pt x="110" y="104"/>
                    <a:pt x="111" y="77"/>
                  </a:cubicBezTo>
                  <a:cubicBezTo>
                    <a:pt x="112" y="72"/>
                    <a:pt x="112" y="68"/>
                    <a:pt x="112" y="61"/>
                  </a:cubicBezTo>
                  <a:cubicBezTo>
                    <a:pt x="112" y="54"/>
                    <a:pt x="112" y="49"/>
                    <a:pt x="111" y="44"/>
                  </a:cubicBezTo>
                  <a:cubicBezTo>
                    <a:pt x="109" y="12"/>
                    <a:pt x="86" y="0"/>
                    <a:pt x="56" y="0"/>
                  </a:cubicBezTo>
                  <a:cubicBezTo>
                    <a:pt x="37" y="0"/>
                    <a:pt x="22" y="5"/>
                    <a:pt x="19" y="5"/>
                  </a:cubicBezTo>
                  <a:lnTo>
                    <a:pt x="19" y="33"/>
                  </a:lnTo>
                  <a:cubicBezTo>
                    <a:pt x="23" y="31"/>
                    <a:pt x="36" y="27"/>
                    <a:pt x="49" y="27"/>
                  </a:cubicBezTo>
                  <a:cubicBezTo>
                    <a:pt x="65" y="27"/>
                    <a:pt x="78" y="30"/>
                    <a:pt x="78" y="43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6" name="Freeform 6"/>
            <p:cNvSpPr>
              <a:spLocks/>
            </p:cNvSpPr>
            <p:nvPr userDrawn="1"/>
          </p:nvSpPr>
          <p:spPr bwMode="auto">
            <a:xfrm>
              <a:off x="5186" y="2988"/>
              <a:ext cx="61" cy="86"/>
            </a:xfrm>
            <a:custGeom>
              <a:avLst/>
              <a:gdLst>
                <a:gd name="T0" fmla="*/ 0 w 118"/>
                <a:gd name="T1" fmla="*/ 0 h 160"/>
                <a:gd name="T2" fmla="*/ 0 w 118"/>
                <a:gd name="T3" fmla="*/ 0 h 160"/>
                <a:gd name="T4" fmla="*/ 0 w 118"/>
                <a:gd name="T5" fmla="*/ 160 h 160"/>
                <a:gd name="T6" fmla="*/ 36 w 118"/>
                <a:gd name="T7" fmla="*/ 160 h 160"/>
                <a:gd name="T8" fmla="*/ 36 w 118"/>
                <a:gd name="T9" fmla="*/ 114 h 160"/>
                <a:gd name="T10" fmla="*/ 73 w 118"/>
                <a:gd name="T11" fmla="*/ 160 h 160"/>
                <a:gd name="T12" fmla="*/ 118 w 118"/>
                <a:gd name="T13" fmla="*/ 160 h 160"/>
                <a:gd name="T14" fmla="*/ 70 w 118"/>
                <a:gd name="T15" fmla="*/ 100 h 160"/>
                <a:gd name="T16" fmla="*/ 115 w 118"/>
                <a:gd name="T17" fmla="*/ 46 h 160"/>
                <a:gd name="T18" fmla="*/ 72 w 118"/>
                <a:gd name="T19" fmla="*/ 46 h 160"/>
                <a:gd name="T20" fmla="*/ 36 w 118"/>
                <a:gd name="T21" fmla="*/ 92 h 160"/>
                <a:gd name="T22" fmla="*/ 36 w 118"/>
                <a:gd name="T23" fmla="*/ 0 h 160"/>
                <a:gd name="T24" fmla="*/ 0 w 118"/>
                <a:gd name="T25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60">
                  <a:moveTo>
                    <a:pt x="0" y="0"/>
                  </a:moveTo>
                  <a:lnTo>
                    <a:pt x="0" y="0"/>
                  </a:lnTo>
                  <a:lnTo>
                    <a:pt x="0" y="160"/>
                  </a:lnTo>
                  <a:lnTo>
                    <a:pt x="36" y="160"/>
                  </a:lnTo>
                  <a:lnTo>
                    <a:pt x="36" y="114"/>
                  </a:lnTo>
                  <a:lnTo>
                    <a:pt x="73" y="160"/>
                  </a:lnTo>
                  <a:lnTo>
                    <a:pt x="118" y="160"/>
                  </a:lnTo>
                  <a:lnTo>
                    <a:pt x="70" y="100"/>
                  </a:lnTo>
                  <a:lnTo>
                    <a:pt x="115" y="46"/>
                  </a:lnTo>
                  <a:lnTo>
                    <a:pt x="72" y="46"/>
                  </a:lnTo>
                  <a:lnTo>
                    <a:pt x="36" y="92"/>
                  </a:lnTo>
                  <a:lnTo>
                    <a:pt x="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7" name="Freeform 7"/>
            <p:cNvSpPr>
              <a:spLocks noEditPoints="1"/>
            </p:cNvSpPr>
            <p:nvPr userDrawn="1"/>
          </p:nvSpPr>
          <p:spPr bwMode="auto">
            <a:xfrm>
              <a:off x="4983" y="3011"/>
              <a:ext cx="64" cy="64"/>
            </a:xfrm>
            <a:custGeom>
              <a:avLst/>
              <a:gdLst>
                <a:gd name="T0" fmla="*/ 62 w 124"/>
                <a:gd name="T1" fmla="*/ 30 h 121"/>
                <a:gd name="T2" fmla="*/ 62 w 124"/>
                <a:gd name="T3" fmla="*/ 30 h 121"/>
                <a:gd name="T4" fmla="*/ 35 w 124"/>
                <a:gd name="T5" fmla="*/ 61 h 121"/>
                <a:gd name="T6" fmla="*/ 62 w 124"/>
                <a:gd name="T7" fmla="*/ 90 h 121"/>
                <a:gd name="T8" fmla="*/ 88 w 124"/>
                <a:gd name="T9" fmla="*/ 61 h 121"/>
                <a:gd name="T10" fmla="*/ 62 w 124"/>
                <a:gd name="T11" fmla="*/ 30 h 121"/>
                <a:gd name="T12" fmla="*/ 62 w 124"/>
                <a:gd name="T13" fmla="*/ 121 h 121"/>
                <a:gd name="T14" fmla="*/ 62 w 124"/>
                <a:gd name="T15" fmla="*/ 121 h 121"/>
                <a:gd name="T16" fmla="*/ 0 w 124"/>
                <a:gd name="T17" fmla="*/ 61 h 121"/>
                <a:gd name="T18" fmla="*/ 62 w 124"/>
                <a:gd name="T19" fmla="*/ 0 h 121"/>
                <a:gd name="T20" fmla="*/ 124 w 124"/>
                <a:gd name="T21" fmla="*/ 61 h 121"/>
                <a:gd name="T22" fmla="*/ 62 w 124"/>
                <a:gd name="T23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4" h="121">
                  <a:moveTo>
                    <a:pt x="62" y="30"/>
                  </a:moveTo>
                  <a:lnTo>
                    <a:pt x="62" y="30"/>
                  </a:lnTo>
                  <a:cubicBezTo>
                    <a:pt x="46" y="30"/>
                    <a:pt x="35" y="42"/>
                    <a:pt x="35" y="61"/>
                  </a:cubicBezTo>
                  <a:cubicBezTo>
                    <a:pt x="35" y="79"/>
                    <a:pt x="46" y="90"/>
                    <a:pt x="62" y="90"/>
                  </a:cubicBezTo>
                  <a:cubicBezTo>
                    <a:pt x="77" y="90"/>
                    <a:pt x="88" y="79"/>
                    <a:pt x="88" y="61"/>
                  </a:cubicBezTo>
                  <a:cubicBezTo>
                    <a:pt x="88" y="42"/>
                    <a:pt x="77" y="30"/>
                    <a:pt x="62" y="30"/>
                  </a:cubicBezTo>
                  <a:close/>
                  <a:moveTo>
                    <a:pt x="62" y="121"/>
                  </a:moveTo>
                  <a:lnTo>
                    <a:pt x="62" y="121"/>
                  </a:lnTo>
                  <a:cubicBezTo>
                    <a:pt x="26" y="121"/>
                    <a:pt x="0" y="98"/>
                    <a:pt x="0" y="61"/>
                  </a:cubicBezTo>
                  <a:cubicBezTo>
                    <a:pt x="0" y="24"/>
                    <a:pt x="26" y="0"/>
                    <a:pt x="62" y="0"/>
                  </a:cubicBezTo>
                  <a:cubicBezTo>
                    <a:pt x="97" y="0"/>
                    <a:pt x="124" y="24"/>
                    <a:pt x="124" y="61"/>
                  </a:cubicBezTo>
                  <a:cubicBezTo>
                    <a:pt x="124" y="98"/>
                    <a:pt x="97" y="121"/>
                    <a:pt x="62" y="121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8" name="Freeform 8"/>
            <p:cNvSpPr>
              <a:spLocks/>
            </p:cNvSpPr>
            <p:nvPr userDrawn="1"/>
          </p:nvSpPr>
          <p:spPr bwMode="auto">
            <a:xfrm>
              <a:off x="4918" y="2991"/>
              <a:ext cx="70" cy="83"/>
            </a:xfrm>
            <a:custGeom>
              <a:avLst/>
              <a:gdLst>
                <a:gd name="T0" fmla="*/ 84 w 136"/>
                <a:gd name="T1" fmla="*/ 0 h 155"/>
                <a:gd name="T2" fmla="*/ 84 w 136"/>
                <a:gd name="T3" fmla="*/ 0 h 155"/>
                <a:gd name="T4" fmla="*/ 39 w 136"/>
                <a:gd name="T5" fmla="*/ 62 h 155"/>
                <a:gd name="T6" fmla="*/ 39 w 136"/>
                <a:gd name="T7" fmla="*/ 0 h 155"/>
                <a:gd name="T8" fmla="*/ 0 w 136"/>
                <a:gd name="T9" fmla="*/ 0 h 155"/>
                <a:gd name="T10" fmla="*/ 0 w 136"/>
                <a:gd name="T11" fmla="*/ 155 h 155"/>
                <a:gd name="T12" fmla="*/ 39 w 136"/>
                <a:gd name="T13" fmla="*/ 155 h 155"/>
                <a:gd name="T14" fmla="*/ 39 w 136"/>
                <a:gd name="T15" fmla="*/ 88 h 155"/>
                <a:gd name="T16" fmla="*/ 86 w 136"/>
                <a:gd name="T17" fmla="*/ 155 h 155"/>
                <a:gd name="T18" fmla="*/ 136 w 136"/>
                <a:gd name="T19" fmla="*/ 155 h 155"/>
                <a:gd name="T20" fmla="*/ 75 w 136"/>
                <a:gd name="T21" fmla="*/ 73 h 155"/>
                <a:gd name="T22" fmla="*/ 131 w 136"/>
                <a:gd name="T23" fmla="*/ 0 h 155"/>
                <a:gd name="T24" fmla="*/ 84 w 136"/>
                <a:gd name="T2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155">
                  <a:moveTo>
                    <a:pt x="84" y="0"/>
                  </a:moveTo>
                  <a:lnTo>
                    <a:pt x="84" y="0"/>
                  </a:lnTo>
                  <a:lnTo>
                    <a:pt x="39" y="62"/>
                  </a:lnTo>
                  <a:lnTo>
                    <a:pt x="39" y="0"/>
                  </a:lnTo>
                  <a:lnTo>
                    <a:pt x="0" y="0"/>
                  </a:lnTo>
                  <a:lnTo>
                    <a:pt x="0" y="155"/>
                  </a:lnTo>
                  <a:lnTo>
                    <a:pt x="39" y="155"/>
                  </a:lnTo>
                  <a:lnTo>
                    <a:pt x="39" y="88"/>
                  </a:lnTo>
                  <a:lnTo>
                    <a:pt x="86" y="155"/>
                  </a:lnTo>
                  <a:lnTo>
                    <a:pt x="136" y="155"/>
                  </a:lnTo>
                  <a:lnTo>
                    <a:pt x="75" y="73"/>
                  </a:lnTo>
                  <a:lnTo>
                    <a:pt x="131" y="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9" name="Freeform 9"/>
            <p:cNvSpPr>
              <a:spLocks noEditPoints="1"/>
            </p:cNvSpPr>
            <p:nvPr userDrawn="1"/>
          </p:nvSpPr>
          <p:spPr bwMode="auto">
            <a:xfrm>
              <a:off x="5053" y="2988"/>
              <a:ext cx="64" cy="87"/>
            </a:xfrm>
            <a:custGeom>
              <a:avLst/>
              <a:gdLst>
                <a:gd name="T0" fmla="*/ 62 w 123"/>
                <a:gd name="T1" fmla="*/ 132 h 163"/>
                <a:gd name="T2" fmla="*/ 62 w 123"/>
                <a:gd name="T3" fmla="*/ 132 h 163"/>
                <a:gd name="T4" fmla="*/ 35 w 123"/>
                <a:gd name="T5" fmla="*/ 102 h 163"/>
                <a:gd name="T6" fmla="*/ 62 w 123"/>
                <a:gd name="T7" fmla="*/ 72 h 163"/>
                <a:gd name="T8" fmla="*/ 89 w 123"/>
                <a:gd name="T9" fmla="*/ 102 h 163"/>
                <a:gd name="T10" fmla="*/ 62 w 123"/>
                <a:gd name="T11" fmla="*/ 132 h 163"/>
                <a:gd name="T12" fmla="*/ 123 w 123"/>
                <a:gd name="T13" fmla="*/ 0 h 163"/>
                <a:gd name="T14" fmla="*/ 123 w 123"/>
                <a:gd name="T15" fmla="*/ 0 h 163"/>
                <a:gd name="T16" fmla="*/ 87 w 123"/>
                <a:gd name="T17" fmla="*/ 0 h 163"/>
                <a:gd name="T18" fmla="*/ 87 w 123"/>
                <a:gd name="T19" fmla="*/ 49 h 163"/>
                <a:gd name="T20" fmla="*/ 60 w 123"/>
                <a:gd name="T21" fmla="*/ 42 h 163"/>
                <a:gd name="T22" fmla="*/ 0 w 123"/>
                <a:gd name="T23" fmla="*/ 103 h 163"/>
                <a:gd name="T24" fmla="*/ 62 w 123"/>
                <a:gd name="T25" fmla="*/ 163 h 163"/>
                <a:gd name="T26" fmla="*/ 123 w 123"/>
                <a:gd name="T27" fmla="*/ 98 h 163"/>
                <a:gd name="T28" fmla="*/ 123 w 123"/>
                <a:gd name="T29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3" h="163">
                  <a:moveTo>
                    <a:pt x="62" y="132"/>
                  </a:moveTo>
                  <a:lnTo>
                    <a:pt x="62" y="132"/>
                  </a:lnTo>
                  <a:cubicBezTo>
                    <a:pt x="46" y="132"/>
                    <a:pt x="35" y="121"/>
                    <a:pt x="35" y="102"/>
                  </a:cubicBezTo>
                  <a:cubicBezTo>
                    <a:pt x="35" y="84"/>
                    <a:pt x="46" y="72"/>
                    <a:pt x="62" y="72"/>
                  </a:cubicBezTo>
                  <a:cubicBezTo>
                    <a:pt x="77" y="72"/>
                    <a:pt x="89" y="84"/>
                    <a:pt x="89" y="102"/>
                  </a:cubicBezTo>
                  <a:cubicBezTo>
                    <a:pt x="89" y="121"/>
                    <a:pt x="77" y="132"/>
                    <a:pt x="62" y="132"/>
                  </a:cubicBezTo>
                  <a:close/>
                  <a:moveTo>
                    <a:pt x="123" y="0"/>
                  </a:moveTo>
                  <a:lnTo>
                    <a:pt x="123" y="0"/>
                  </a:lnTo>
                  <a:lnTo>
                    <a:pt x="87" y="0"/>
                  </a:lnTo>
                  <a:lnTo>
                    <a:pt x="87" y="49"/>
                  </a:lnTo>
                  <a:cubicBezTo>
                    <a:pt x="85" y="48"/>
                    <a:pt x="75" y="42"/>
                    <a:pt x="60" y="42"/>
                  </a:cubicBezTo>
                  <a:cubicBezTo>
                    <a:pt x="25" y="42"/>
                    <a:pt x="0" y="66"/>
                    <a:pt x="0" y="103"/>
                  </a:cubicBezTo>
                  <a:cubicBezTo>
                    <a:pt x="0" y="140"/>
                    <a:pt x="26" y="163"/>
                    <a:pt x="62" y="163"/>
                  </a:cubicBezTo>
                  <a:cubicBezTo>
                    <a:pt x="103" y="163"/>
                    <a:pt x="123" y="135"/>
                    <a:pt x="123" y="98"/>
                  </a:cubicBezTo>
                  <a:lnTo>
                    <a:pt x="123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" name="Freeform 10"/>
            <p:cNvSpPr>
              <a:spLocks noEditPoints="1"/>
            </p:cNvSpPr>
            <p:nvPr userDrawn="1"/>
          </p:nvSpPr>
          <p:spPr bwMode="auto">
            <a:xfrm>
              <a:off x="5121" y="3011"/>
              <a:ext cx="58" cy="64"/>
            </a:xfrm>
            <a:custGeom>
              <a:avLst/>
              <a:gdLst>
                <a:gd name="T0" fmla="*/ 55 w 112"/>
                <a:gd name="T1" fmla="*/ 92 h 121"/>
                <a:gd name="T2" fmla="*/ 55 w 112"/>
                <a:gd name="T3" fmla="*/ 92 h 121"/>
                <a:gd name="T4" fmla="*/ 33 w 112"/>
                <a:gd name="T5" fmla="*/ 78 h 121"/>
                <a:gd name="T6" fmla="*/ 55 w 112"/>
                <a:gd name="T7" fmla="*/ 66 h 121"/>
                <a:gd name="T8" fmla="*/ 78 w 112"/>
                <a:gd name="T9" fmla="*/ 66 h 121"/>
                <a:gd name="T10" fmla="*/ 78 w 112"/>
                <a:gd name="T11" fmla="*/ 73 h 121"/>
                <a:gd name="T12" fmla="*/ 55 w 112"/>
                <a:gd name="T13" fmla="*/ 92 h 121"/>
                <a:gd name="T14" fmla="*/ 78 w 112"/>
                <a:gd name="T15" fmla="*/ 43 h 121"/>
                <a:gd name="T16" fmla="*/ 78 w 112"/>
                <a:gd name="T17" fmla="*/ 43 h 121"/>
                <a:gd name="T18" fmla="*/ 56 w 112"/>
                <a:gd name="T19" fmla="*/ 43 h 121"/>
                <a:gd name="T20" fmla="*/ 0 w 112"/>
                <a:gd name="T21" fmla="*/ 81 h 121"/>
                <a:gd name="T22" fmla="*/ 55 w 112"/>
                <a:gd name="T23" fmla="*/ 121 h 121"/>
                <a:gd name="T24" fmla="*/ 111 w 112"/>
                <a:gd name="T25" fmla="*/ 77 h 121"/>
                <a:gd name="T26" fmla="*/ 112 w 112"/>
                <a:gd name="T27" fmla="*/ 61 h 121"/>
                <a:gd name="T28" fmla="*/ 111 w 112"/>
                <a:gd name="T29" fmla="*/ 44 h 121"/>
                <a:gd name="T30" fmla="*/ 56 w 112"/>
                <a:gd name="T31" fmla="*/ 0 h 121"/>
                <a:gd name="T32" fmla="*/ 19 w 112"/>
                <a:gd name="T33" fmla="*/ 5 h 121"/>
                <a:gd name="T34" fmla="*/ 19 w 112"/>
                <a:gd name="T35" fmla="*/ 33 h 121"/>
                <a:gd name="T36" fmla="*/ 49 w 112"/>
                <a:gd name="T37" fmla="*/ 27 h 121"/>
                <a:gd name="T38" fmla="*/ 78 w 112"/>
                <a:gd name="T39" fmla="*/ 4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2" h="121">
                  <a:moveTo>
                    <a:pt x="55" y="92"/>
                  </a:moveTo>
                  <a:lnTo>
                    <a:pt x="55" y="92"/>
                  </a:lnTo>
                  <a:cubicBezTo>
                    <a:pt x="41" y="92"/>
                    <a:pt x="33" y="86"/>
                    <a:pt x="33" y="78"/>
                  </a:cubicBezTo>
                  <a:cubicBezTo>
                    <a:pt x="33" y="71"/>
                    <a:pt x="38" y="66"/>
                    <a:pt x="55" y="66"/>
                  </a:cubicBezTo>
                  <a:lnTo>
                    <a:pt x="78" y="66"/>
                  </a:lnTo>
                  <a:cubicBezTo>
                    <a:pt x="78" y="66"/>
                    <a:pt x="78" y="70"/>
                    <a:pt x="78" y="73"/>
                  </a:cubicBezTo>
                  <a:cubicBezTo>
                    <a:pt x="78" y="86"/>
                    <a:pt x="70" y="92"/>
                    <a:pt x="55" y="92"/>
                  </a:cubicBezTo>
                  <a:close/>
                  <a:moveTo>
                    <a:pt x="78" y="43"/>
                  </a:moveTo>
                  <a:lnTo>
                    <a:pt x="78" y="43"/>
                  </a:lnTo>
                  <a:lnTo>
                    <a:pt x="56" y="43"/>
                  </a:lnTo>
                  <a:cubicBezTo>
                    <a:pt x="17" y="43"/>
                    <a:pt x="0" y="55"/>
                    <a:pt x="0" y="81"/>
                  </a:cubicBezTo>
                  <a:cubicBezTo>
                    <a:pt x="0" y="106"/>
                    <a:pt x="23" y="121"/>
                    <a:pt x="55" y="121"/>
                  </a:cubicBezTo>
                  <a:cubicBezTo>
                    <a:pt x="88" y="121"/>
                    <a:pt x="110" y="104"/>
                    <a:pt x="111" y="77"/>
                  </a:cubicBezTo>
                  <a:cubicBezTo>
                    <a:pt x="112" y="72"/>
                    <a:pt x="112" y="68"/>
                    <a:pt x="112" y="61"/>
                  </a:cubicBezTo>
                  <a:cubicBezTo>
                    <a:pt x="112" y="54"/>
                    <a:pt x="112" y="49"/>
                    <a:pt x="111" y="44"/>
                  </a:cubicBezTo>
                  <a:cubicBezTo>
                    <a:pt x="109" y="12"/>
                    <a:pt x="86" y="0"/>
                    <a:pt x="56" y="0"/>
                  </a:cubicBezTo>
                  <a:cubicBezTo>
                    <a:pt x="37" y="0"/>
                    <a:pt x="22" y="5"/>
                    <a:pt x="19" y="5"/>
                  </a:cubicBezTo>
                  <a:lnTo>
                    <a:pt x="19" y="33"/>
                  </a:lnTo>
                  <a:cubicBezTo>
                    <a:pt x="23" y="31"/>
                    <a:pt x="36" y="27"/>
                    <a:pt x="49" y="27"/>
                  </a:cubicBezTo>
                  <a:cubicBezTo>
                    <a:pt x="65" y="27"/>
                    <a:pt x="78" y="30"/>
                    <a:pt x="78" y="43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1" name="Freeform 11"/>
            <p:cNvSpPr>
              <a:spLocks/>
            </p:cNvSpPr>
            <p:nvPr userDrawn="1"/>
          </p:nvSpPr>
          <p:spPr bwMode="auto">
            <a:xfrm>
              <a:off x="5186" y="2988"/>
              <a:ext cx="61" cy="86"/>
            </a:xfrm>
            <a:custGeom>
              <a:avLst/>
              <a:gdLst>
                <a:gd name="T0" fmla="*/ 0 w 118"/>
                <a:gd name="T1" fmla="*/ 0 h 160"/>
                <a:gd name="T2" fmla="*/ 0 w 118"/>
                <a:gd name="T3" fmla="*/ 0 h 160"/>
                <a:gd name="T4" fmla="*/ 0 w 118"/>
                <a:gd name="T5" fmla="*/ 160 h 160"/>
                <a:gd name="T6" fmla="*/ 36 w 118"/>
                <a:gd name="T7" fmla="*/ 160 h 160"/>
                <a:gd name="T8" fmla="*/ 36 w 118"/>
                <a:gd name="T9" fmla="*/ 114 h 160"/>
                <a:gd name="T10" fmla="*/ 73 w 118"/>
                <a:gd name="T11" fmla="*/ 160 h 160"/>
                <a:gd name="T12" fmla="*/ 118 w 118"/>
                <a:gd name="T13" fmla="*/ 160 h 160"/>
                <a:gd name="T14" fmla="*/ 70 w 118"/>
                <a:gd name="T15" fmla="*/ 100 h 160"/>
                <a:gd name="T16" fmla="*/ 115 w 118"/>
                <a:gd name="T17" fmla="*/ 46 h 160"/>
                <a:gd name="T18" fmla="*/ 72 w 118"/>
                <a:gd name="T19" fmla="*/ 46 h 160"/>
                <a:gd name="T20" fmla="*/ 36 w 118"/>
                <a:gd name="T21" fmla="*/ 92 h 160"/>
                <a:gd name="T22" fmla="*/ 36 w 118"/>
                <a:gd name="T23" fmla="*/ 0 h 160"/>
                <a:gd name="T24" fmla="*/ 0 w 118"/>
                <a:gd name="T25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60">
                  <a:moveTo>
                    <a:pt x="0" y="0"/>
                  </a:moveTo>
                  <a:lnTo>
                    <a:pt x="0" y="0"/>
                  </a:lnTo>
                  <a:lnTo>
                    <a:pt x="0" y="160"/>
                  </a:lnTo>
                  <a:lnTo>
                    <a:pt x="36" y="160"/>
                  </a:lnTo>
                  <a:lnTo>
                    <a:pt x="36" y="114"/>
                  </a:lnTo>
                  <a:lnTo>
                    <a:pt x="73" y="160"/>
                  </a:lnTo>
                  <a:lnTo>
                    <a:pt x="118" y="160"/>
                  </a:lnTo>
                  <a:lnTo>
                    <a:pt x="70" y="100"/>
                  </a:lnTo>
                  <a:lnTo>
                    <a:pt x="115" y="46"/>
                  </a:lnTo>
                  <a:lnTo>
                    <a:pt x="72" y="46"/>
                  </a:lnTo>
                  <a:lnTo>
                    <a:pt x="36" y="92"/>
                  </a:lnTo>
                  <a:lnTo>
                    <a:pt x="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4983" y="3011"/>
              <a:ext cx="64" cy="64"/>
            </a:xfrm>
            <a:custGeom>
              <a:avLst/>
              <a:gdLst>
                <a:gd name="T0" fmla="*/ 62 w 124"/>
                <a:gd name="T1" fmla="*/ 30 h 121"/>
                <a:gd name="T2" fmla="*/ 62 w 124"/>
                <a:gd name="T3" fmla="*/ 30 h 121"/>
                <a:gd name="T4" fmla="*/ 35 w 124"/>
                <a:gd name="T5" fmla="*/ 61 h 121"/>
                <a:gd name="T6" fmla="*/ 62 w 124"/>
                <a:gd name="T7" fmla="*/ 90 h 121"/>
                <a:gd name="T8" fmla="*/ 88 w 124"/>
                <a:gd name="T9" fmla="*/ 61 h 121"/>
                <a:gd name="T10" fmla="*/ 62 w 124"/>
                <a:gd name="T11" fmla="*/ 30 h 121"/>
                <a:gd name="T12" fmla="*/ 62 w 124"/>
                <a:gd name="T13" fmla="*/ 121 h 121"/>
                <a:gd name="T14" fmla="*/ 62 w 124"/>
                <a:gd name="T15" fmla="*/ 121 h 121"/>
                <a:gd name="T16" fmla="*/ 0 w 124"/>
                <a:gd name="T17" fmla="*/ 61 h 121"/>
                <a:gd name="T18" fmla="*/ 62 w 124"/>
                <a:gd name="T19" fmla="*/ 0 h 121"/>
                <a:gd name="T20" fmla="*/ 124 w 124"/>
                <a:gd name="T21" fmla="*/ 61 h 121"/>
                <a:gd name="T22" fmla="*/ 62 w 124"/>
                <a:gd name="T23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4" h="121">
                  <a:moveTo>
                    <a:pt x="62" y="30"/>
                  </a:moveTo>
                  <a:lnTo>
                    <a:pt x="62" y="30"/>
                  </a:lnTo>
                  <a:cubicBezTo>
                    <a:pt x="46" y="30"/>
                    <a:pt x="35" y="42"/>
                    <a:pt x="35" y="61"/>
                  </a:cubicBezTo>
                  <a:cubicBezTo>
                    <a:pt x="35" y="79"/>
                    <a:pt x="46" y="90"/>
                    <a:pt x="62" y="90"/>
                  </a:cubicBezTo>
                  <a:cubicBezTo>
                    <a:pt x="77" y="90"/>
                    <a:pt x="88" y="79"/>
                    <a:pt x="88" y="61"/>
                  </a:cubicBezTo>
                  <a:cubicBezTo>
                    <a:pt x="88" y="42"/>
                    <a:pt x="77" y="30"/>
                    <a:pt x="62" y="30"/>
                  </a:cubicBezTo>
                  <a:close/>
                  <a:moveTo>
                    <a:pt x="62" y="121"/>
                  </a:moveTo>
                  <a:lnTo>
                    <a:pt x="62" y="121"/>
                  </a:lnTo>
                  <a:cubicBezTo>
                    <a:pt x="26" y="121"/>
                    <a:pt x="0" y="98"/>
                    <a:pt x="0" y="61"/>
                  </a:cubicBezTo>
                  <a:cubicBezTo>
                    <a:pt x="0" y="24"/>
                    <a:pt x="26" y="0"/>
                    <a:pt x="62" y="0"/>
                  </a:cubicBezTo>
                  <a:cubicBezTo>
                    <a:pt x="97" y="0"/>
                    <a:pt x="124" y="24"/>
                    <a:pt x="124" y="61"/>
                  </a:cubicBezTo>
                  <a:cubicBezTo>
                    <a:pt x="124" y="98"/>
                    <a:pt x="97" y="121"/>
                    <a:pt x="62" y="121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4918" y="2991"/>
              <a:ext cx="70" cy="83"/>
            </a:xfrm>
            <a:custGeom>
              <a:avLst/>
              <a:gdLst>
                <a:gd name="T0" fmla="*/ 84 w 136"/>
                <a:gd name="T1" fmla="*/ 0 h 155"/>
                <a:gd name="T2" fmla="*/ 84 w 136"/>
                <a:gd name="T3" fmla="*/ 0 h 155"/>
                <a:gd name="T4" fmla="*/ 39 w 136"/>
                <a:gd name="T5" fmla="*/ 62 h 155"/>
                <a:gd name="T6" fmla="*/ 39 w 136"/>
                <a:gd name="T7" fmla="*/ 0 h 155"/>
                <a:gd name="T8" fmla="*/ 0 w 136"/>
                <a:gd name="T9" fmla="*/ 0 h 155"/>
                <a:gd name="T10" fmla="*/ 0 w 136"/>
                <a:gd name="T11" fmla="*/ 155 h 155"/>
                <a:gd name="T12" fmla="*/ 39 w 136"/>
                <a:gd name="T13" fmla="*/ 155 h 155"/>
                <a:gd name="T14" fmla="*/ 39 w 136"/>
                <a:gd name="T15" fmla="*/ 88 h 155"/>
                <a:gd name="T16" fmla="*/ 86 w 136"/>
                <a:gd name="T17" fmla="*/ 155 h 155"/>
                <a:gd name="T18" fmla="*/ 136 w 136"/>
                <a:gd name="T19" fmla="*/ 155 h 155"/>
                <a:gd name="T20" fmla="*/ 75 w 136"/>
                <a:gd name="T21" fmla="*/ 73 h 155"/>
                <a:gd name="T22" fmla="*/ 131 w 136"/>
                <a:gd name="T23" fmla="*/ 0 h 155"/>
                <a:gd name="T24" fmla="*/ 84 w 136"/>
                <a:gd name="T2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155">
                  <a:moveTo>
                    <a:pt x="84" y="0"/>
                  </a:moveTo>
                  <a:lnTo>
                    <a:pt x="84" y="0"/>
                  </a:lnTo>
                  <a:lnTo>
                    <a:pt x="39" y="62"/>
                  </a:lnTo>
                  <a:lnTo>
                    <a:pt x="39" y="0"/>
                  </a:lnTo>
                  <a:lnTo>
                    <a:pt x="0" y="0"/>
                  </a:lnTo>
                  <a:lnTo>
                    <a:pt x="0" y="155"/>
                  </a:lnTo>
                  <a:lnTo>
                    <a:pt x="39" y="155"/>
                  </a:lnTo>
                  <a:lnTo>
                    <a:pt x="39" y="88"/>
                  </a:lnTo>
                  <a:lnTo>
                    <a:pt x="86" y="155"/>
                  </a:lnTo>
                  <a:lnTo>
                    <a:pt x="136" y="155"/>
                  </a:lnTo>
                  <a:lnTo>
                    <a:pt x="75" y="73"/>
                  </a:lnTo>
                  <a:lnTo>
                    <a:pt x="131" y="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5053" y="2988"/>
              <a:ext cx="64" cy="87"/>
            </a:xfrm>
            <a:custGeom>
              <a:avLst/>
              <a:gdLst>
                <a:gd name="T0" fmla="*/ 62 w 123"/>
                <a:gd name="T1" fmla="*/ 132 h 163"/>
                <a:gd name="T2" fmla="*/ 62 w 123"/>
                <a:gd name="T3" fmla="*/ 132 h 163"/>
                <a:gd name="T4" fmla="*/ 35 w 123"/>
                <a:gd name="T5" fmla="*/ 102 h 163"/>
                <a:gd name="T6" fmla="*/ 62 w 123"/>
                <a:gd name="T7" fmla="*/ 72 h 163"/>
                <a:gd name="T8" fmla="*/ 89 w 123"/>
                <a:gd name="T9" fmla="*/ 102 h 163"/>
                <a:gd name="T10" fmla="*/ 62 w 123"/>
                <a:gd name="T11" fmla="*/ 132 h 163"/>
                <a:gd name="T12" fmla="*/ 123 w 123"/>
                <a:gd name="T13" fmla="*/ 0 h 163"/>
                <a:gd name="T14" fmla="*/ 123 w 123"/>
                <a:gd name="T15" fmla="*/ 0 h 163"/>
                <a:gd name="T16" fmla="*/ 87 w 123"/>
                <a:gd name="T17" fmla="*/ 0 h 163"/>
                <a:gd name="T18" fmla="*/ 87 w 123"/>
                <a:gd name="T19" fmla="*/ 49 h 163"/>
                <a:gd name="T20" fmla="*/ 60 w 123"/>
                <a:gd name="T21" fmla="*/ 42 h 163"/>
                <a:gd name="T22" fmla="*/ 0 w 123"/>
                <a:gd name="T23" fmla="*/ 103 h 163"/>
                <a:gd name="T24" fmla="*/ 62 w 123"/>
                <a:gd name="T25" fmla="*/ 163 h 163"/>
                <a:gd name="T26" fmla="*/ 123 w 123"/>
                <a:gd name="T27" fmla="*/ 98 h 163"/>
                <a:gd name="T28" fmla="*/ 123 w 123"/>
                <a:gd name="T29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3" h="163">
                  <a:moveTo>
                    <a:pt x="62" y="132"/>
                  </a:moveTo>
                  <a:lnTo>
                    <a:pt x="62" y="132"/>
                  </a:lnTo>
                  <a:cubicBezTo>
                    <a:pt x="46" y="132"/>
                    <a:pt x="35" y="121"/>
                    <a:pt x="35" y="102"/>
                  </a:cubicBezTo>
                  <a:cubicBezTo>
                    <a:pt x="35" y="84"/>
                    <a:pt x="46" y="72"/>
                    <a:pt x="62" y="72"/>
                  </a:cubicBezTo>
                  <a:cubicBezTo>
                    <a:pt x="77" y="72"/>
                    <a:pt x="89" y="84"/>
                    <a:pt x="89" y="102"/>
                  </a:cubicBezTo>
                  <a:cubicBezTo>
                    <a:pt x="89" y="121"/>
                    <a:pt x="77" y="132"/>
                    <a:pt x="62" y="132"/>
                  </a:cubicBezTo>
                  <a:close/>
                  <a:moveTo>
                    <a:pt x="123" y="0"/>
                  </a:moveTo>
                  <a:lnTo>
                    <a:pt x="123" y="0"/>
                  </a:lnTo>
                  <a:lnTo>
                    <a:pt x="87" y="0"/>
                  </a:lnTo>
                  <a:lnTo>
                    <a:pt x="87" y="49"/>
                  </a:lnTo>
                  <a:cubicBezTo>
                    <a:pt x="85" y="48"/>
                    <a:pt x="75" y="42"/>
                    <a:pt x="60" y="42"/>
                  </a:cubicBezTo>
                  <a:cubicBezTo>
                    <a:pt x="25" y="42"/>
                    <a:pt x="0" y="66"/>
                    <a:pt x="0" y="103"/>
                  </a:cubicBezTo>
                  <a:cubicBezTo>
                    <a:pt x="0" y="140"/>
                    <a:pt x="26" y="163"/>
                    <a:pt x="62" y="163"/>
                  </a:cubicBezTo>
                  <a:cubicBezTo>
                    <a:pt x="103" y="163"/>
                    <a:pt x="123" y="135"/>
                    <a:pt x="123" y="98"/>
                  </a:cubicBezTo>
                  <a:lnTo>
                    <a:pt x="123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5" name="Freeform 15"/>
            <p:cNvSpPr>
              <a:spLocks noEditPoints="1"/>
            </p:cNvSpPr>
            <p:nvPr userDrawn="1"/>
          </p:nvSpPr>
          <p:spPr bwMode="auto">
            <a:xfrm>
              <a:off x="5273" y="3010"/>
              <a:ext cx="61" cy="66"/>
            </a:xfrm>
            <a:custGeom>
              <a:avLst/>
              <a:gdLst>
                <a:gd name="T0" fmla="*/ 119 w 119"/>
                <a:gd name="T1" fmla="*/ 121 h 125"/>
                <a:gd name="T2" fmla="*/ 119 w 119"/>
                <a:gd name="T3" fmla="*/ 121 h 125"/>
                <a:gd name="T4" fmla="*/ 86 w 119"/>
                <a:gd name="T5" fmla="*/ 121 h 125"/>
                <a:gd name="T6" fmla="*/ 86 w 119"/>
                <a:gd name="T7" fmla="*/ 110 h 125"/>
                <a:gd name="T8" fmla="*/ 86 w 119"/>
                <a:gd name="T9" fmla="*/ 110 h 125"/>
                <a:gd name="T10" fmla="*/ 54 w 119"/>
                <a:gd name="T11" fmla="*/ 125 h 125"/>
                <a:gd name="T12" fmla="*/ 0 w 119"/>
                <a:gd name="T13" fmla="*/ 62 h 125"/>
                <a:gd name="T14" fmla="*/ 53 w 119"/>
                <a:gd name="T15" fmla="*/ 0 h 125"/>
                <a:gd name="T16" fmla="*/ 86 w 119"/>
                <a:gd name="T17" fmla="*/ 15 h 125"/>
                <a:gd name="T18" fmla="*/ 86 w 119"/>
                <a:gd name="T19" fmla="*/ 4 h 125"/>
                <a:gd name="T20" fmla="*/ 119 w 119"/>
                <a:gd name="T21" fmla="*/ 4 h 125"/>
                <a:gd name="T22" fmla="*/ 119 w 119"/>
                <a:gd name="T23" fmla="*/ 121 h 125"/>
                <a:gd name="T24" fmla="*/ 89 w 119"/>
                <a:gd name="T25" fmla="*/ 62 h 125"/>
                <a:gd name="T26" fmla="*/ 89 w 119"/>
                <a:gd name="T27" fmla="*/ 62 h 125"/>
                <a:gd name="T28" fmla="*/ 62 w 119"/>
                <a:gd name="T29" fmla="*/ 29 h 125"/>
                <a:gd name="T30" fmla="*/ 34 w 119"/>
                <a:gd name="T31" fmla="*/ 62 h 125"/>
                <a:gd name="T32" fmla="*/ 62 w 119"/>
                <a:gd name="T33" fmla="*/ 95 h 125"/>
                <a:gd name="T34" fmla="*/ 89 w 119"/>
                <a:gd name="T35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9" h="125">
                  <a:moveTo>
                    <a:pt x="119" y="121"/>
                  </a:moveTo>
                  <a:lnTo>
                    <a:pt x="119" y="121"/>
                  </a:lnTo>
                  <a:lnTo>
                    <a:pt x="86" y="121"/>
                  </a:lnTo>
                  <a:lnTo>
                    <a:pt x="86" y="110"/>
                  </a:lnTo>
                  <a:lnTo>
                    <a:pt x="86" y="110"/>
                  </a:lnTo>
                  <a:cubicBezTo>
                    <a:pt x="79" y="119"/>
                    <a:pt x="66" y="125"/>
                    <a:pt x="54" y="125"/>
                  </a:cubicBezTo>
                  <a:cubicBezTo>
                    <a:pt x="20" y="125"/>
                    <a:pt x="0" y="93"/>
                    <a:pt x="0" y="62"/>
                  </a:cubicBezTo>
                  <a:cubicBezTo>
                    <a:pt x="0" y="31"/>
                    <a:pt x="20" y="0"/>
                    <a:pt x="53" y="0"/>
                  </a:cubicBezTo>
                  <a:cubicBezTo>
                    <a:pt x="66" y="0"/>
                    <a:pt x="78" y="5"/>
                    <a:pt x="86" y="15"/>
                  </a:cubicBezTo>
                  <a:lnTo>
                    <a:pt x="86" y="4"/>
                  </a:lnTo>
                  <a:lnTo>
                    <a:pt x="119" y="4"/>
                  </a:lnTo>
                  <a:lnTo>
                    <a:pt x="119" y="121"/>
                  </a:lnTo>
                  <a:close/>
                  <a:moveTo>
                    <a:pt x="89" y="62"/>
                  </a:moveTo>
                  <a:lnTo>
                    <a:pt x="89" y="62"/>
                  </a:lnTo>
                  <a:cubicBezTo>
                    <a:pt x="89" y="46"/>
                    <a:pt x="79" y="29"/>
                    <a:pt x="62" y="29"/>
                  </a:cubicBezTo>
                  <a:cubicBezTo>
                    <a:pt x="44" y="29"/>
                    <a:pt x="34" y="46"/>
                    <a:pt x="34" y="62"/>
                  </a:cubicBezTo>
                  <a:cubicBezTo>
                    <a:pt x="34" y="78"/>
                    <a:pt x="44" y="95"/>
                    <a:pt x="62" y="95"/>
                  </a:cubicBezTo>
                  <a:cubicBezTo>
                    <a:pt x="79" y="95"/>
                    <a:pt x="89" y="78"/>
                    <a:pt x="89" y="6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6" name="Freeform 16"/>
            <p:cNvSpPr>
              <a:spLocks/>
            </p:cNvSpPr>
            <p:nvPr userDrawn="1"/>
          </p:nvSpPr>
          <p:spPr bwMode="auto">
            <a:xfrm>
              <a:off x="5347" y="2966"/>
              <a:ext cx="17" cy="108"/>
            </a:xfrm>
            <a:custGeom>
              <a:avLst/>
              <a:gdLst>
                <a:gd name="T0" fmla="*/ 0 w 33"/>
                <a:gd name="T1" fmla="*/ 202 h 202"/>
                <a:gd name="T2" fmla="*/ 0 w 33"/>
                <a:gd name="T3" fmla="*/ 202 h 202"/>
                <a:gd name="T4" fmla="*/ 33 w 33"/>
                <a:gd name="T5" fmla="*/ 202 h 202"/>
                <a:gd name="T6" fmla="*/ 33 w 33"/>
                <a:gd name="T7" fmla="*/ 0 h 202"/>
                <a:gd name="T8" fmla="*/ 0 w 33"/>
                <a:gd name="T9" fmla="*/ 0 h 202"/>
                <a:gd name="T10" fmla="*/ 0 w 33"/>
                <a:gd name="T11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202">
                  <a:moveTo>
                    <a:pt x="0" y="202"/>
                  </a:moveTo>
                  <a:lnTo>
                    <a:pt x="0" y="202"/>
                  </a:lnTo>
                  <a:lnTo>
                    <a:pt x="33" y="202"/>
                  </a:lnTo>
                  <a:lnTo>
                    <a:pt x="33" y="0"/>
                  </a:lnTo>
                  <a:lnTo>
                    <a:pt x="0" y="0"/>
                  </a:lnTo>
                  <a:lnTo>
                    <a:pt x="0" y="202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7" name="Freeform 17"/>
            <p:cNvSpPr>
              <a:spLocks noEditPoints="1"/>
            </p:cNvSpPr>
            <p:nvPr userDrawn="1"/>
          </p:nvSpPr>
          <p:spPr bwMode="auto">
            <a:xfrm>
              <a:off x="5371" y="3010"/>
              <a:ext cx="62" cy="66"/>
            </a:xfrm>
            <a:custGeom>
              <a:avLst/>
              <a:gdLst>
                <a:gd name="T0" fmla="*/ 119 w 119"/>
                <a:gd name="T1" fmla="*/ 121 h 125"/>
                <a:gd name="T2" fmla="*/ 119 w 119"/>
                <a:gd name="T3" fmla="*/ 121 h 125"/>
                <a:gd name="T4" fmla="*/ 86 w 119"/>
                <a:gd name="T5" fmla="*/ 121 h 125"/>
                <a:gd name="T6" fmla="*/ 86 w 119"/>
                <a:gd name="T7" fmla="*/ 110 h 125"/>
                <a:gd name="T8" fmla="*/ 86 w 119"/>
                <a:gd name="T9" fmla="*/ 110 h 125"/>
                <a:gd name="T10" fmla="*/ 54 w 119"/>
                <a:gd name="T11" fmla="*/ 125 h 125"/>
                <a:gd name="T12" fmla="*/ 0 w 119"/>
                <a:gd name="T13" fmla="*/ 62 h 125"/>
                <a:gd name="T14" fmla="*/ 54 w 119"/>
                <a:gd name="T15" fmla="*/ 0 h 125"/>
                <a:gd name="T16" fmla="*/ 86 w 119"/>
                <a:gd name="T17" fmla="*/ 15 h 125"/>
                <a:gd name="T18" fmla="*/ 86 w 119"/>
                <a:gd name="T19" fmla="*/ 4 h 125"/>
                <a:gd name="T20" fmla="*/ 119 w 119"/>
                <a:gd name="T21" fmla="*/ 4 h 125"/>
                <a:gd name="T22" fmla="*/ 119 w 119"/>
                <a:gd name="T23" fmla="*/ 121 h 125"/>
                <a:gd name="T24" fmla="*/ 90 w 119"/>
                <a:gd name="T25" fmla="*/ 62 h 125"/>
                <a:gd name="T26" fmla="*/ 90 w 119"/>
                <a:gd name="T27" fmla="*/ 62 h 125"/>
                <a:gd name="T28" fmla="*/ 62 w 119"/>
                <a:gd name="T29" fmla="*/ 29 h 125"/>
                <a:gd name="T30" fmla="*/ 34 w 119"/>
                <a:gd name="T31" fmla="*/ 62 h 125"/>
                <a:gd name="T32" fmla="*/ 62 w 119"/>
                <a:gd name="T33" fmla="*/ 95 h 125"/>
                <a:gd name="T34" fmla="*/ 90 w 119"/>
                <a:gd name="T35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9" h="125">
                  <a:moveTo>
                    <a:pt x="119" y="121"/>
                  </a:moveTo>
                  <a:lnTo>
                    <a:pt x="119" y="121"/>
                  </a:lnTo>
                  <a:lnTo>
                    <a:pt x="86" y="121"/>
                  </a:lnTo>
                  <a:lnTo>
                    <a:pt x="86" y="110"/>
                  </a:lnTo>
                  <a:lnTo>
                    <a:pt x="86" y="110"/>
                  </a:lnTo>
                  <a:cubicBezTo>
                    <a:pt x="79" y="119"/>
                    <a:pt x="66" y="125"/>
                    <a:pt x="54" y="125"/>
                  </a:cubicBezTo>
                  <a:cubicBezTo>
                    <a:pt x="20" y="125"/>
                    <a:pt x="0" y="93"/>
                    <a:pt x="0" y="62"/>
                  </a:cubicBezTo>
                  <a:cubicBezTo>
                    <a:pt x="0" y="31"/>
                    <a:pt x="20" y="0"/>
                    <a:pt x="54" y="0"/>
                  </a:cubicBezTo>
                  <a:cubicBezTo>
                    <a:pt x="66" y="0"/>
                    <a:pt x="78" y="5"/>
                    <a:pt x="86" y="15"/>
                  </a:cubicBezTo>
                  <a:lnTo>
                    <a:pt x="86" y="4"/>
                  </a:lnTo>
                  <a:lnTo>
                    <a:pt x="119" y="4"/>
                  </a:lnTo>
                  <a:lnTo>
                    <a:pt x="119" y="121"/>
                  </a:lnTo>
                  <a:close/>
                  <a:moveTo>
                    <a:pt x="90" y="62"/>
                  </a:moveTo>
                  <a:lnTo>
                    <a:pt x="90" y="62"/>
                  </a:lnTo>
                  <a:cubicBezTo>
                    <a:pt x="90" y="46"/>
                    <a:pt x="79" y="29"/>
                    <a:pt x="62" y="29"/>
                  </a:cubicBezTo>
                  <a:cubicBezTo>
                    <a:pt x="45" y="29"/>
                    <a:pt x="34" y="46"/>
                    <a:pt x="34" y="62"/>
                  </a:cubicBezTo>
                  <a:cubicBezTo>
                    <a:pt x="34" y="78"/>
                    <a:pt x="45" y="95"/>
                    <a:pt x="62" y="95"/>
                  </a:cubicBezTo>
                  <a:cubicBezTo>
                    <a:pt x="79" y="95"/>
                    <a:pt x="90" y="78"/>
                    <a:pt x="90" y="6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8" name="Freeform 18"/>
            <p:cNvSpPr>
              <a:spLocks/>
            </p:cNvSpPr>
            <p:nvPr userDrawn="1"/>
          </p:nvSpPr>
          <p:spPr bwMode="auto">
            <a:xfrm>
              <a:off x="5445" y="3010"/>
              <a:ext cx="40" cy="64"/>
            </a:xfrm>
            <a:custGeom>
              <a:avLst/>
              <a:gdLst>
                <a:gd name="T0" fmla="*/ 34 w 77"/>
                <a:gd name="T1" fmla="*/ 16 h 121"/>
                <a:gd name="T2" fmla="*/ 34 w 77"/>
                <a:gd name="T3" fmla="*/ 16 h 121"/>
                <a:gd name="T4" fmla="*/ 34 w 77"/>
                <a:gd name="T5" fmla="*/ 16 h 121"/>
                <a:gd name="T6" fmla="*/ 63 w 77"/>
                <a:gd name="T7" fmla="*/ 0 h 121"/>
                <a:gd name="T8" fmla="*/ 77 w 77"/>
                <a:gd name="T9" fmla="*/ 3 h 121"/>
                <a:gd name="T10" fmla="*/ 73 w 77"/>
                <a:gd name="T11" fmla="*/ 34 h 121"/>
                <a:gd name="T12" fmla="*/ 59 w 77"/>
                <a:gd name="T13" fmla="*/ 29 h 121"/>
                <a:gd name="T14" fmla="*/ 34 w 77"/>
                <a:gd name="T15" fmla="*/ 68 h 121"/>
                <a:gd name="T16" fmla="*/ 34 w 77"/>
                <a:gd name="T17" fmla="*/ 121 h 121"/>
                <a:gd name="T18" fmla="*/ 0 w 77"/>
                <a:gd name="T19" fmla="*/ 121 h 121"/>
                <a:gd name="T20" fmla="*/ 0 w 77"/>
                <a:gd name="T21" fmla="*/ 4 h 121"/>
                <a:gd name="T22" fmla="*/ 34 w 77"/>
                <a:gd name="T23" fmla="*/ 4 h 121"/>
                <a:gd name="T24" fmla="*/ 34 w 77"/>
                <a:gd name="T25" fmla="*/ 16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" h="121">
                  <a:moveTo>
                    <a:pt x="34" y="16"/>
                  </a:moveTo>
                  <a:lnTo>
                    <a:pt x="34" y="16"/>
                  </a:lnTo>
                  <a:lnTo>
                    <a:pt x="34" y="16"/>
                  </a:lnTo>
                  <a:cubicBezTo>
                    <a:pt x="41" y="5"/>
                    <a:pt x="51" y="0"/>
                    <a:pt x="63" y="0"/>
                  </a:cubicBezTo>
                  <a:cubicBezTo>
                    <a:pt x="68" y="0"/>
                    <a:pt x="73" y="1"/>
                    <a:pt x="77" y="3"/>
                  </a:cubicBezTo>
                  <a:lnTo>
                    <a:pt x="73" y="34"/>
                  </a:lnTo>
                  <a:cubicBezTo>
                    <a:pt x="69" y="31"/>
                    <a:pt x="64" y="29"/>
                    <a:pt x="59" y="29"/>
                  </a:cubicBezTo>
                  <a:cubicBezTo>
                    <a:pt x="36" y="29"/>
                    <a:pt x="34" y="50"/>
                    <a:pt x="34" y="68"/>
                  </a:cubicBezTo>
                  <a:lnTo>
                    <a:pt x="34" y="121"/>
                  </a:lnTo>
                  <a:lnTo>
                    <a:pt x="0" y="121"/>
                  </a:lnTo>
                  <a:lnTo>
                    <a:pt x="0" y="4"/>
                  </a:lnTo>
                  <a:lnTo>
                    <a:pt x="34" y="4"/>
                  </a:lnTo>
                  <a:lnTo>
                    <a:pt x="34" y="1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9" name="Freeform 19"/>
            <p:cNvSpPr>
              <a:spLocks noEditPoints="1"/>
            </p:cNvSpPr>
            <p:nvPr userDrawn="1"/>
          </p:nvSpPr>
          <p:spPr bwMode="auto">
            <a:xfrm>
              <a:off x="5490" y="2975"/>
              <a:ext cx="21" cy="99"/>
            </a:xfrm>
            <a:custGeom>
              <a:avLst/>
              <a:gdLst>
                <a:gd name="T0" fmla="*/ 40 w 40"/>
                <a:gd name="T1" fmla="*/ 19 h 186"/>
                <a:gd name="T2" fmla="*/ 40 w 40"/>
                <a:gd name="T3" fmla="*/ 19 h 186"/>
                <a:gd name="T4" fmla="*/ 20 w 40"/>
                <a:gd name="T5" fmla="*/ 39 h 186"/>
                <a:gd name="T6" fmla="*/ 0 w 40"/>
                <a:gd name="T7" fmla="*/ 19 h 186"/>
                <a:gd name="T8" fmla="*/ 20 w 40"/>
                <a:gd name="T9" fmla="*/ 0 h 186"/>
                <a:gd name="T10" fmla="*/ 40 w 40"/>
                <a:gd name="T11" fmla="*/ 19 h 186"/>
                <a:gd name="T12" fmla="*/ 37 w 40"/>
                <a:gd name="T13" fmla="*/ 186 h 186"/>
                <a:gd name="T14" fmla="*/ 37 w 40"/>
                <a:gd name="T15" fmla="*/ 186 h 186"/>
                <a:gd name="T16" fmla="*/ 3 w 40"/>
                <a:gd name="T17" fmla="*/ 186 h 186"/>
                <a:gd name="T18" fmla="*/ 3 w 40"/>
                <a:gd name="T19" fmla="*/ 69 h 186"/>
                <a:gd name="T20" fmla="*/ 37 w 40"/>
                <a:gd name="T21" fmla="*/ 69 h 186"/>
                <a:gd name="T22" fmla="*/ 37 w 40"/>
                <a:gd name="T23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" h="186">
                  <a:moveTo>
                    <a:pt x="40" y="19"/>
                  </a:moveTo>
                  <a:lnTo>
                    <a:pt x="40" y="19"/>
                  </a:lnTo>
                  <a:cubicBezTo>
                    <a:pt x="40" y="30"/>
                    <a:pt x="31" y="39"/>
                    <a:pt x="20" y="39"/>
                  </a:cubicBez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19"/>
                  </a:cubicBezTo>
                  <a:close/>
                  <a:moveTo>
                    <a:pt x="37" y="186"/>
                  </a:moveTo>
                  <a:lnTo>
                    <a:pt x="37" y="186"/>
                  </a:lnTo>
                  <a:lnTo>
                    <a:pt x="3" y="186"/>
                  </a:lnTo>
                  <a:lnTo>
                    <a:pt x="3" y="69"/>
                  </a:lnTo>
                  <a:lnTo>
                    <a:pt x="37" y="69"/>
                  </a:lnTo>
                  <a:lnTo>
                    <a:pt x="37" y="18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0" name="Freeform 20"/>
            <p:cNvSpPr>
              <a:spLocks/>
            </p:cNvSpPr>
            <p:nvPr userDrawn="1"/>
          </p:nvSpPr>
          <p:spPr bwMode="auto">
            <a:xfrm>
              <a:off x="5516" y="3010"/>
              <a:ext cx="45" cy="66"/>
            </a:xfrm>
            <a:custGeom>
              <a:avLst/>
              <a:gdLst>
                <a:gd name="T0" fmla="*/ 67 w 87"/>
                <a:gd name="T1" fmla="*/ 31 h 125"/>
                <a:gd name="T2" fmla="*/ 67 w 87"/>
                <a:gd name="T3" fmla="*/ 31 h 125"/>
                <a:gd name="T4" fmla="*/ 49 w 87"/>
                <a:gd name="T5" fmla="*/ 23 h 125"/>
                <a:gd name="T6" fmla="*/ 38 w 87"/>
                <a:gd name="T7" fmla="*/ 33 h 125"/>
                <a:gd name="T8" fmla="*/ 62 w 87"/>
                <a:gd name="T9" fmla="*/ 49 h 125"/>
                <a:gd name="T10" fmla="*/ 87 w 87"/>
                <a:gd name="T11" fmla="*/ 83 h 125"/>
                <a:gd name="T12" fmla="*/ 41 w 87"/>
                <a:gd name="T13" fmla="*/ 125 h 125"/>
                <a:gd name="T14" fmla="*/ 0 w 87"/>
                <a:gd name="T15" fmla="*/ 105 h 125"/>
                <a:gd name="T16" fmla="*/ 15 w 87"/>
                <a:gd name="T17" fmla="*/ 85 h 125"/>
                <a:gd name="T18" fmla="*/ 40 w 87"/>
                <a:gd name="T19" fmla="*/ 99 h 125"/>
                <a:gd name="T20" fmla="*/ 53 w 87"/>
                <a:gd name="T21" fmla="*/ 86 h 125"/>
                <a:gd name="T22" fmla="*/ 30 w 87"/>
                <a:gd name="T23" fmla="*/ 68 h 125"/>
                <a:gd name="T24" fmla="*/ 6 w 87"/>
                <a:gd name="T25" fmla="*/ 38 h 125"/>
                <a:gd name="T26" fmla="*/ 44 w 87"/>
                <a:gd name="T27" fmla="*/ 0 h 125"/>
                <a:gd name="T28" fmla="*/ 81 w 87"/>
                <a:gd name="T29" fmla="*/ 12 h 125"/>
                <a:gd name="T30" fmla="*/ 67 w 87"/>
                <a:gd name="T31" fmla="*/ 31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7" h="125">
                  <a:moveTo>
                    <a:pt x="67" y="31"/>
                  </a:moveTo>
                  <a:lnTo>
                    <a:pt x="67" y="31"/>
                  </a:lnTo>
                  <a:cubicBezTo>
                    <a:pt x="62" y="27"/>
                    <a:pt x="56" y="23"/>
                    <a:pt x="49" y="23"/>
                  </a:cubicBezTo>
                  <a:cubicBezTo>
                    <a:pt x="44" y="23"/>
                    <a:pt x="38" y="27"/>
                    <a:pt x="38" y="33"/>
                  </a:cubicBezTo>
                  <a:cubicBezTo>
                    <a:pt x="38" y="42"/>
                    <a:pt x="51" y="44"/>
                    <a:pt x="62" y="49"/>
                  </a:cubicBezTo>
                  <a:cubicBezTo>
                    <a:pt x="75" y="55"/>
                    <a:pt x="87" y="63"/>
                    <a:pt x="87" y="83"/>
                  </a:cubicBezTo>
                  <a:cubicBezTo>
                    <a:pt x="87" y="109"/>
                    <a:pt x="66" y="125"/>
                    <a:pt x="41" y="125"/>
                  </a:cubicBezTo>
                  <a:cubicBezTo>
                    <a:pt x="25" y="125"/>
                    <a:pt x="10" y="117"/>
                    <a:pt x="0" y="105"/>
                  </a:cubicBezTo>
                  <a:lnTo>
                    <a:pt x="15" y="85"/>
                  </a:lnTo>
                  <a:cubicBezTo>
                    <a:pt x="21" y="92"/>
                    <a:pt x="30" y="99"/>
                    <a:pt x="40" y="99"/>
                  </a:cubicBezTo>
                  <a:cubicBezTo>
                    <a:pt x="47" y="99"/>
                    <a:pt x="53" y="94"/>
                    <a:pt x="53" y="86"/>
                  </a:cubicBezTo>
                  <a:cubicBezTo>
                    <a:pt x="53" y="76"/>
                    <a:pt x="41" y="73"/>
                    <a:pt x="30" y="68"/>
                  </a:cubicBezTo>
                  <a:cubicBezTo>
                    <a:pt x="18" y="63"/>
                    <a:pt x="6" y="57"/>
                    <a:pt x="6" y="38"/>
                  </a:cubicBezTo>
                  <a:cubicBezTo>
                    <a:pt x="6" y="16"/>
                    <a:pt x="22" y="0"/>
                    <a:pt x="44" y="0"/>
                  </a:cubicBezTo>
                  <a:cubicBezTo>
                    <a:pt x="56" y="0"/>
                    <a:pt x="72" y="4"/>
                    <a:pt x="81" y="12"/>
                  </a:cubicBezTo>
                  <a:lnTo>
                    <a:pt x="67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6975574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page title here, refrain from using more than one line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© 2016 Kodak Alaris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EEDEC3-62C2-4363-BB26-E6EA1895165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1436400" y="1317993"/>
            <a:ext cx="1972800" cy="1566000"/>
          </a:xfrm>
        </p:spPr>
        <p:txBody>
          <a:bodyPr/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3585600" y="1317993"/>
            <a:ext cx="1972800" cy="1566000"/>
          </a:xfrm>
        </p:spPr>
        <p:txBody>
          <a:bodyPr/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8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5738400" y="1317993"/>
            <a:ext cx="1972800" cy="1566000"/>
          </a:xfrm>
        </p:spPr>
        <p:txBody>
          <a:bodyPr/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grpSp>
        <p:nvGrpSpPr>
          <p:cNvPr id="14" name="Group 4"/>
          <p:cNvGrpSpPr>
            <a:grpSpLocks noChangeAspect="1"/>
          </p:cNvGrpSpPr>
          <p:nvPr userDrawn="1"/>
        </p:nvGrpSpPr>
        <p:grpSpPr bwMode="auto">
          <a:xfrm>
            <a:off x="7764462" y="4708526"/>
            <a:ext cx="1020763" cy="174625"/>
            <a:chOff x="4918" y="2966"/>
            <a:chExt cx="643" cy="110"/>
          </a:xfrm>
        </p:grpSpPr>
        <p:sp>
          <p:nvSpPr>
            <p:cNvPr id="15" name="Freeform 5"/>
            <p:cNvSpPr>
              <a:spLocks noEditPoints="1"/>
            </p:cNvSpPr>
            <p:nvPr userDrawn="1"/>
          </p:nvSpPr>
          <p:spPr bwMode="auto">
            <a:xfrm>
              <a:off x="5121" y="3011"/>
              <a:ext cx="58" cy="64"/>
            </a:xfrm>
            <a:custGeom>
              <a:avLst/>
              <a:gdLst>
                <a:gd name="T0" fmla="*/ 55 w 112"/>
                <a:gd name="T1" fmla="*/ 92 h 121"/>
                <a:gd name="T2" fmla="*/ 55 w 112"/>
                <a:gd name="T3" fmla="*/ 92 h 121"/>
                <a:gd name="T4" fmla="*/ 33 w 112"/>
                <a:gd name="T5" fmla="*/ 78 h 121"/>
                <a:gd name="T6" fmla="*/ 55 w 112"/>
                <a:gd name="T7" fmla="*/ 66 h 121"/>
                <a:gd name="T8" fmla="*/ 78 w 112"/>
                <a:gd name="T9" fmla="*/ 66 h 121"/>
                <a:gd name="T10" fmla="*/ 78 w 112"/>
                <a:gd name="T11" fmla="*/ 73 h 121"/>
                <a:gd name="T12" fmla="*/ 55 w 112"/>
                <a:gd name="T13" fmla="*/ 92 h 121"/>
                <a:gd name="T14" fmla="*/ 78 w 112"/>
                <a:gd name="T15" fmla="*/ 43 h 121"/>
                <a:gd name="T16" fmla="*/ 78 w 112"/>
                <a:gd name="T17" fmla="*/ 43 h 121"/>
                <a:gd name="T18" fmla="*/ 56 w 112"/>
                <a:gd name="T19" fmla="*/ 43 h 121"/>
                <a:gd name="T20" fmla="*/ 0 w 112"/>
                <a:gd name="T21" fmla="*/ 81 h 121"/>
                <a:gd name="T22" fmla="*/ 55 w 112"/>
                <a:gd name="T23" fmla="*/ 121 h 121"/>
                <a:gd name="T24" fmla="*/ 111 w 112"/>
                <a:gd name="T25" fmla="*/ 77 h 121"/>
                <a:gd name="T26" fmla="*/ 112 w 112"/>
                <a:gd name="T27" fmla="*/ 61 h 121"/>
                <a:gd name="T28" fmla="*/ 111 w 112"/>
                <a:gd name="T29" fmla="*/ 44 h 121"/>
                <a:gd name="T30" fmla="*/ 56 w 112"/>
                <a:gd name="T31" fmla="*/ 0 h 121"/>
                <a:gd name="T32" fmla="*/ 19 w 112"/>
                <a:gd name="T33" fmla="*/ 5 h 121"/>
                <a:gd name="T34" fmla="*/ 19 w 112"/>
                <a:gd name="T35" fmla="*/ 33 h 121"/>
                <a:gd name="T36" fmla="*/ 49 w 112"/>
                <a:gd name="T37" fmla="*/ 27 h 121"/>
                <a:gd name="T38" fmla="*/ 78 w 112"/>
                <a:gd name="T39" fmla="*/ 4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2" h="121">
                  <a:moveTo>
                    <a:pt x="55" y="92"/>
                  </a:moveTo>
                  <a:lnTo>
                    <a:pt x="55" y="92"/>
                  </a:lnTo>
                  <a:cubicBezTo>
                    <a:pt x="41" y="92"/>
                    <a:pt x="33" y="86"/>
                    <a:pt x="33" y="78"/>
                  </a:cubicBezTo>
                  <a:cubicBezTo>
                    <a:pt x="33" y="71"/>
                    <a:pt x="38" y="66"/>
                    <a:pt x="55" y="66"/>
                  </a:cubicBezTo>
                  <a:lnTo>
                    <a:pt x="78" y="66"/>
                  </a:lnTo>
                  <a:cubicBezTo>
                    <a:pt x="78" y="66"/>
                    <a:pt x="78" y="70"/>
                    <a:pt x="78" y="73"/>
                  </a:cubicBezTo>
                  <a:cubicBezTo>
                    <a:pt x="78" y="86"/>
                    <a:pt x="70" y="92"/>
                    <a:pt x="55" y="92"/>
                  </a:cubicBezTo>
                  <a:close/>
                  <a:moveTo>
                    <a:pt x="78" y="43"/>
                  </a:moveTo>
                  <a:lnTo>
                    <a:pt x="78" y="43"/>
                  </a:lnTo>
                  <a:lnTo>
                    <a:pt x="56" y="43"/>
                  </a:lnTo>
                  <a:cubicBezTo>
                    <a:pt x="17" y="43"/>
                    <a:pt x="0" y="55"/>
                    <a:pt x="0" y="81"/>
                  </a:cubicBezTo>
                  <a:cubicBezTo>
                    <a:pt x="0" y="106"/>
                    <a:pt x="23" y="121"/>
                    <a:pt x="55" y="121"/>
                  </a:cubicBezTo>
                  <a:cubicBezTo>
                    <a:pt x="88" y="121"/>
                    <a:pt x="110" y="104"/>
                    <a:pt x="111" y="77"/>
                  </a:cubicBezTo>
                  <a:cubicBezTo>
                    <a:pt x="112" y="72"/>
                    <a:pt x="112" y="68"/>
                    <a:pt x="112" y="61"/>
                  </a:cubicBezTo>
                  <a:cubicBezTo>
                    <a:pt x="112" y="54"/>
                    <a:pt x="112" y="49"/>
                    <a:pt x="111" y="44"/>
                  </a:cubicBezTo>
                  <a:cubicBezTo>
                    <a:pt x="109" y="12"/>
                    <a:pt x="86" y="0"/>
                    <a:pt x="56" y="0"/>
                  </a:cubicBezTo>
                  <a:cubicBezTo>
                    <a:pt x="37" y="0"/>
                    <a:pt x="22" y="5"/>
                    <a:pt x="19" y="5"/>
                  </a:cubicBezTo>
                  <a:lnTo>
                    <a:pt x="19" y="33"/>
                  </a:lnTo>
                  <a:cubicBezTo>
                    <a:pt x="23" y="31"/>
                    <a:pt x="36" y="27"/>
                    <a:pt x="49" y="27"/>
                  </a:cubicBezTo>
                  <a:cubicBezTo>
                    <a:pt x="65" y="27"/>
                    <a:pt x="78" y="30"/>
                    <a:pt x="78" y="43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" name="Freeform 6"/>
            <p:cNvSpPr>
              <a:spLocks/>
            </p:cNvSpPr>
            <p:nvPr userDrawn="1"/>
          </p:nvSpPr>
          <p:spPr bwMode="auto">
            <a:xfrm>
              <a:off x="5186" y="2988"/>
              <a:ext cx="61" cy="86"/>
            </a:xfrm>
            <a:custGeom>
              <a:avLst/>
              <a:gdLst>
                <a:gd name="T0" fmla="*/ 0 w 118"/>
                <a:gd name="T1" fmla="*/ 0 h 160"/>
                <a:gd name="T2" fmla="*/ 0 w 118"/>
                <a:gd name="T3" fmla="*/ 0 h 160"/>
                <a:gd name="T4" fmla="*/ 0 w 118"/>
                <a:gd name="T5" fmla="*/ 160 h 160"/>
                <a:gd name="T6" fmla="*/ 36 w 118"/>
                <a:gd name="T7" fmla="*/ 160 h 160"/>
                <a:gd name="T8" fmla="*/ 36 w 118"/>
                <a:gd name="T9" fmla="*/ 114 h 160"/>
                <a:gd name="T10" fmla="*/ 73 w 118"/>
                <a:gd name="T11" fmla="*/ 160 h 160"/>
                <a:gd name="T12" fmla="*/ 118 w 118"/>
                <a:gd name="T13" fmla="*/ 160 h 160"/>
                <a:gd name="T14" fmla="*/ 70 w 118"/>
                <a:gd name="T15" fmla="*/ 100 h 160"/>
                <a:gd name="T16" fmla="*/ 115 w 118"/>
                <a:gd name="T17" fmla="*/ 46 h 160"/>
                <a:gd name="T18" fmla="*/ 72 w 118"/>
                <a:gd name="T19" fmla="*/ 46 h 160"/>
                <a:gd name="T20" fmla="*/ 36 w 118"/>
                <a:gd name="T21" fmla="*/ 92 h 160"/>
                <a:gd name="T22" fmla="*/ 36 w 118"/>
                <a:gd name="T23" fmla="*/ 0 h 160"/>
                <a:gd name="T24" fmla="*/ 0 w 118"/>
                <a:gd name="T25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60">
                  <a:moveTo>
                    <a:pt x="0" y="0"/>
                  </a:moveTo>
                  <a:lnTo>
                    <a:pt x="0" y="0"/>
                  </a:lnTo>
                  <a:lnTo>
                    <a:pt x="0" y="160"/>
                  </a:lnTo>
                  <a:lnTo>
                    <a:pt x="36" y="160"/>
                  </a:lnTo>
                  <a:lnTo>
                    <a:pt x="36" y="114"/>
                  </a:lnTo>
                  <a:lnTo>
                    <a:pt x="73" y="160"/>
                  </a:lnTo>
                  <a:lnTo>
                    <a:pt x="118" y="160"/>
                  </a:lnTo>
                  <a:lnTo>
                    <a:pt x="70" y="100"/>
                  </a:lnTo>
                  <a:lnTo>
                    <a:pt x="115" y="46"/>
                  </a:lnTo>
                  <a:lnTo>
                    <a:pt x="72" y="46"/>
                  </a:lnTo>
                  <a:lnTo>
                    <a:pt x="36" y="92"/>
                  </a:lnTo>
                  <a:lnTo>
                    <a:pt x="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1" name="Freeform 7"/>
            <p:cNvSpPr>
              <a:spLocks noEditPoints="1"/>
            </p:cNvSpPr>
            <p:nvPr userDrawn="1"/>
          </p:nvSpPr>
          <p:spPr bwMode="auto">
            <a:xfrm>
              <a:off x="4983" y="3011"/>
              <a:ext cx="64" cy="64"/>
            </a:xfrm>
            <a:custGeom>
              <a:avLst/>
              <a:gdLst>
                <a:gd name="T0" fmla="*/ 62 w 124"/>
                <a:gd name="T1" fmla="*/ 30 h 121"/>
                <a:gd name="T2" fmla="*/ 62 w 124"/>
                <a:gd name="T3" fmla="*/ 30 h 121"/>
                <a:gd name="T4" fmla="*/ 35 w 124"/>
                <a:gd name="T5" fmla="*/ 61 h 121"/>
                <a:gd name="T6" fmla="*/ 62 w 124"/>
                <a:gd name="T7" fmla="*/ 90 h 121"/>
                <a:gd name="T8" fmla="*/ 88 w 124"/>
                <a:gd name="T9" fmla="*/ 61 h 121"/>
                <a:gd name="T10" fmla="*/ 62 w 124"/>
                <a:gd name="T11" fmla="*/ 30 h 121"/>
                <a:gd name="T12" fmla="*/ 62 w 124"/>
                <a:gd name="T13" fmla="*/ 121 h 121"/>
                <a:gd name="T14" fmla="*/ 62 w 124"/>
                <a:gd name="T15" fmla="*/ 121 h 121"/>
                <a:gd name="T16" fmla="*/ 0 w 124"/>
                <a:gd name="T17" fmla="*/ 61 h 121"/>
                <a:gd name="T18" fmla="*/ 62 w 124"/>
                <a:gd name="T19" fmla="*/ 0 h 121"/>
                <a:gd name="T20" fmla="*/ 124 w 124"/>
                <a:gd name="T21" fmla="*/ 61 h 121"/>
                <a:gd name="T22" fmla="*/ 62 w 124"/>
                <a:gd name="T23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4" h="121">
                  <a:moveTo>
                    <a:pt x="62" y="30"/>
                  </a:moveTo>
                  <a:lnTo>
                    <a:pt x="62" y="30"/>
                  </a:lnTo>
                  <a:cubicBezTo>
                    <a:pt x="46" y="30"/>
                    <a:pt x="35" y="42"/>
                    <a:pt x="35" y="61"/>
                  </a:cubicBezTo>
                  <a:cubicBezTo>
                    <a:pt x="35" y="79"/>
                    <a:pt x="46" y="90"/>
                    <a:pt x="62" y="90"/>
                  </a:cubicBezTo>
                  <a:cubicBezTo>
                    <a:pt x="77" y="90"/>
                    <a:pt x="88" y="79"/>
                    <a:pt x="88" y="61"/>
                  </a:cubicBezTo>
                  <a:cubicBezTo>
                    <a:pt x="88" y="42"/>
                    <a:pt x="77" y="30"/>
                    <a:pt x="62" y="30"/>
                  </a:cubicBezTo>
                  <a:close/>
                  <a:moveTo>
                    <a:pt x="62" y="121"/>
                  </a:moveTo>
                  <a:lnTo>
                    <a:pt x="62" y="121"/>
                  </a:lnTo>
                  <a:cubicBezTo>
                    <a:pt x="26" y="121"/>
                    <a:pt x="0" y="98"/>
                    <a:pt x="0" y="61"/>
                  </a:cubicBezTo>
                  <a:cubicBezTo>
                    <a:pt x="0" y="24"/>
                    <a:pt x="26" y="0"/>
                    <a:pt x="62" y="0"/>
                  </a:cubicBezTo>
                  <a:cubicBezTo>
                    <a:pt x="97" y="0"/>
                    <a:pt x="124" y="24"/>
                    <a:pt x="124" y="61"/>
                  </a:cubicBezTo>
                  <a:cubicBezTo>
                    <a:pt x="124" y="98"/>
                    <a:pt x="97" y="121"/>
                    <a:pt x="62" y="121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2" name="Freeform 8"/>
            <p:cNvSpPr>
              <a:spLocks/>
            </p:cNvSpPr>
            <p:nvPr userDrawn="1"/>
          </p:nvSpPr>
          <p:spPr bwMode="auto">
            <a:xfrm>
              <a:off x="4918" y="2991"/>
              <a:ext cx="70" cy="83"/>
            </a:xfrm>
            <a:custGeom>
              <a:avLst/>
              <a:gdLst>
                <a:gd name="T0" fmla="*/ 84 w 136"/>
                <a:gd name="T1" fmla="*/ 0 h 155"/>
                <a:gd name="T2" fmla="*/ 84 w 136"/>
                <a:gd name="T3" fmla="*/ 0 h 155"/>
                <a:gd name="T4" fmla="*/ 39 w 136"/>
                <a:gd name="T5" fmla="*/ 62 h 155"/>
                <a:gd name="T6" fmla="*/ 39 w 136"/>
                <a:gd name="T7" fmla="*/ 0 h 155"/>
                <a:gd name="T8" fmla="*/ 0 w 136"/>
                <a:gd name="T9" fmla="*/ 0 h 155"/>
                <a:gd name="T10" fmla="*/ 0 w 136"/>
                <a:gd name="T11" fmla="*/ 155 h 155"/>
                <a:gd name="T12" fmla="*/ 39 w 136"/>
                <a:gd name="T13" fmla="*/ 155 h 155"/>
                <a:gd name="T14" fmla="*/ 39 w 136"/>
                <a:gd name="T15" fmla="*/ 88 h 155"/>
                <a:gd name="T16" fmla="*/ 86 w 136"/>
                <a:gd name="T17" fmla="*/ 155 h 155"/>
                <a:gd name="T18" fmla="*/ 136 w 136"/>
                <a:gd name="T19" fmla="*/ 155 h 155"/>
                <a:gd name="T20" fmla="*/ 75 w 136"/>
                <a:gd name="T21" fmla="*/ 73 h 155"/>
                <a:gd name="T22" fmla="*/ 131 w 136"/>
                <a:gd name="T23" fmla="*/ 0 h 155"/>
                <a:gd name="T24" fmla="*/ 84 w 136"/>
                <a:gd name="T2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155">
                  <a:moveTo>
                    <a:pt x="84" y="0"/>
                  </a:moveTo>
                  <a:lnTo>
                    <a:pt x="84" y="0"/>
                  </a:lnTo>
                  <a:lnTo>
                    <a:pt x="39" y="62"/>
                  </a:lnTo>
                  <a:lnTo>
                    <a:pt x="39" y="0"/>
                  </a:lnTo>
                  <a:lnTo>
                    <a:pt x="0" y="0"/>
                  </a:lnTo>
                  <a:lnTo>
                    <a:pt x="0" y="155"/>
                  </a:lnTo>
                  <a:lnTo>
                    <a:pt x="39" y="155"/>
                  </a:lnTo>
                  <a:lnTo>
                    <a:pt x="39" y="88"/>
                  </a:lnTo>
                  <a:lnTo>
                    <a:pt x="86" y="155"/>
                  </a:lnTo>
                  <a:lnTo>
                    <a:pt x="136" y="155"/>
                  </a:lnTo>
                  <a:lnTo>
                    <a:pt x="75" y="73"/>
                  </a:lnTo>
                  <a:lnTo>
                    <a:pt x="131" y="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3" name="Freeform 9"/>
            <p:cNvSpPr>
              <a:spLocks noEditPoints="1"/>
            </p:cNvSpPr>
            <p:nvPr userDrawn="1"/>
          </p:nvSpPr>
          <p:spPr bwMode="auto">
            <a:xfrm>
              <a:off x="5053" y="2988"/>
              <a:ext cx="64" cy="87"/>
            </a:xfrm>
            <a:custGeom>
              <a:avLst/>
              <a:gdLst>
                <a:gd name="T0" fmla="*/ 62 w 123"/>
                <a:gd name="T1" fmla="*/ 132 h 163"/>
                <a:gd name="T2" fmla="*/ 62 w 123"/>
                <a:gd name="T3" fmla="*/ 132 h 163"/>
                <a:gd name="T4" fmla="*/ 35 w 123"/>
                <a:gd name="T5" fmla="*/ 102 h 163"/>
                <a:gd name="T6" fmla="*/ 62 w 123"/>
                <a:gd name="T7" fmla="*/ 72 h 163"/>
                <a:gd name="T8" fmla="*/ 89 w 123"/>
                <a:gd name="T9" fmla="*/ 102 h 163"/>
                <a:gd name="T10" fmla="*/ 62 w 123"/>
                <a:gd name="T11" fmla="*/ 132 h 163"/>
                <a:gd name="T12" fmla="*/ 123 w 123"/>
                <a:gd name="T13" fmla="*/ 0 h 163"/>
                <a:gd name="T14" fmla="*/ 123 w 123"/>
                <a:gd name="T15" fmla="*/ 0 h 163"/>
                <a:gd name="T16" fmla="*/ 87 w 123"/>
                <a:gd name="T17" fmla="*/ 0 h 163"/>
                <a:gd name="T18" fmla="*/ 87 w 123"/>
                <a:gd name="T19" fmla="*/ 49 h 163"/>
                <a:gd name="T20" fmla="*/ 60 w 123"/>
                <a:gd name="T21" fmla="*/ 42 h 163"/>
                <a:gd name="T22" fmla="*/ 0 w 123"/>
                <a:gd name="T23" fmla="*/ 103 h 163"/>
                <a:gd name="T24" fmla="*/ 62 w 123"/>
                <a:gd name="T25" fmla="*/ 163 h 163"/>
                <a:gd name="T26" fmla="*/ 123 w 123"/>
                <a:gd name="T27" fmla="*/ 98 h 163"/>
                <a:gd name="T28" fmla="*/ 123 w 123"/>
                <a:gd name="T29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3" h="163">
                  <a:moveTo>
                    <a:pt x="62" y="132"/>
                  </a:moveTo>
                  <a:lnTo>
                    <a:pt x="62" y="132"/>
                  </a:lnTo>
                  <a:cubicBezTo>
                    <a:pt x="46" y="132"/>
                    <a:pt x="35" y="121"/>
                    <a:pt x="35" y="102"/>
                  </a:cubicBezTo>
                  <a:cubicBezTo>
                    <a:pt x="35" y="84"/>
                    <a:pt x="46" y="72"/>
                    <a:pt x="62" y="72"/>
                  </a:cubicBezTo>
                  <a:cubicBezTo>
                    <a:pt x="77" y="72"/>
                    <a:pt x="89" y="84"/>
                    <a:pt x="89" y="102"/>
                  </a:cubicBezTo>
                  <a:cubicBezTo>
                    <a:pt x="89" y="121"/>
                    <a:pt x="77" y="132"/>
                    <a:pt x="62" y="132"/>
                  </a:cubicBezTo>
                  <a:close/>
                  <a:moveTo>
                    <a:pt x="123" y="0"/>
                  </a:moveTo>
                  <a:lnTo>
                    <a:pt x="123" y="0"/>
                  </a:lnTo>
                  <a:lnTo>
                    <a:pt x="87" y="0"/>
                  </a:lnTo>
                  <a:lnTo>
                    <a:pt x="87" y="49"/>
                  </a:lnTo>
                  <a:cubicBezTo>
                    <a:pt x="85" y="48"/>
                    <a:pt x="75" y="42"/>
                    <a:pt x="60" y="42"/>
                  </a:cubicBezTo>
                  <a:cubicBezTo>
                    <a:pt x="25" y="42"/>
                    <a:pt x="0" y="66"/>
                    <a:pt x="0" y="103"/>
                  </a:cubicBezTo>
                  <a:cubicBezTo>
                    <a:pt x="0" y="140"/>
                    <a:pt x="26" y="163"/>
                    <a:pt x="62" y="163"/>
                  </a:cubicBezTo>
                  <a:cubicBezTo>
                    <a:pt x="103" y="163"/>
                    <a:pt x="123" y="135"/>
                    <a:pt x="123" y="98"/>
                  </a:cubicBezTo>
                  <a:lnTo>
                    <a:pt x="123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4" name="Freeform 10"/>
            <p:cNvSpPr>
              <a:spLocks noEditPoints="1"/>
            </p:cNvSpPr>
            <p:nvPr userDrawn="1"/>
          </p:nvSpPr>
          <p:spPr bwMode="auto">
            <a:xfrm>
              <a:off x="5121" y="3011"/>
              <a:ext cx="58" cy="64"/>
            </a:xfrm>
            <a:custGeom>
              <a:avLst/>
              <a:gdLst>
                <a:gd name="T0" fmla="*/ 55 w 112"/>
                <a:gd name="T1" fmla="*/ 92 h 121"/>
                <a:gd name="T2" fmla="*/ 55 w 112"/>
                <a:gd name="T3" fmla="*/ 92 h 121"/>
                <a:gd name="T4" fmla="*/ 33 w 112"/>
                <a:gd name="T5" fmla="*/ 78 h 121"/>
                <a:gd name="T6" fmla="*/ 55 w 112"/>
                <a:gd name="T7" fmla="*/ 66 h 121"/>
                <a:gd name="T8" fmla="*/ 78 w 112"/>
                <a:gd name="T9" fmla="*/ 66 h 121"/>
                <a:gd name="T10" fmla="*/ 78 w 112"/>
                <a:gd name="T11" fmla="*/ 73 h 121"/>
                <a:gd name="T12" fmla="*/ 55 w 112"/>
                <a:gd name="T13" fmla="*/ 92 h 121"/>
                <a:gd name="T14" fmla="*/ 78 w 112"/>
                <a:gd name="T15" fmla="*/ 43 h 121"/>
                <a:gd name="T16" fmla="*/ 78 w 112"/>
                <a:gd name="T17" fmla="*/ 43 h 121"/>
                <a:gd name="T18" fmla="*/ 56 w 112"/>
                <a:gd name="T19" fmla="*/ 43 h 121"/>
                <a:gd name="T20" fmla="*/ 0 w 112"/>
                <a:gd name="T21" fmla="*/ 81 h 121"/>
                <a:gd name="T22" fmla="*/ 55 w 112"/>
                <a:gd name="T23" fmla="*/ 121 h 121"/>
                <a:gd name="T24" fmla="*/ 111 w 112"/>
                <a:gd name="T25" fmla="*/ 77 h 121"/>
                <a:gd name="T26" fmla="*/ 112 w 112"/>
                <a:gd name="T27" fmla="*/ 61 h 121"/>
                <a:gd name="T28" fmla="*/ 111 w 112"/>
                <a:gd name="T29" fmla="*/ 44 h 121"/>
                <a:gd name="T30" fmla="*/ 56 w 112"/>
                <a:gd name="T31" fmla="*/ 0 h 121"/>
                <a:gd name="T32" fmla="*/ 19 w 112"/>
                <a:gd name="T33" fmla="*/ 5 h 121"/>
                <a:gd name="T34" fmla="*/ 19 w 112"/>
                <a:gd name="T35" fmla="*/ 33 h 121"/>
                <a:gd name="T36" fmla="*/ 49 w 112"/>
                <a:gd name="T37" fmla="*/ 27 h 121"/>
                <a:gd name="T38" fmla="*/ 78 w 112"/>
                <a:gd name="T39" fmla="*/ 4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2" h="121">
                  <a:moveTo>
                    <a:pt x="55" y="92"/>
                  </a:moveTo>
                  <a:lnTo>
                    <a:pt x="55" y="92"/>
                  </a:lnTo>
                  <a:cubicBezTo>
                    <a:pt x="41" y="92"/>
                    <a:pt x="33" y="86"/>
                    <a:pt x="33" y="78"/>
                  </a:cubicBezTo>
                  <a:cubicBezTo>
                    <a:pt x="33" y="71"/>
                    <a:pt x="38" y="66"/>
                    <a:pt x="55" y="66"/>
                  </a:cubicBezTo>
                  <a:lnTo>
                    <a:pt x="78" y="66"/>
                  </a:lnTo>
                  <a:cubicBezTo>
                    <a:pt x="78" y="66"/>
                    <a:pt x="78" y="70"/>
                    <a:pt x="78" y="73"/>
                  </a:cubicBezTo>
                  <a:cubicBezTo>
                    <a:pt x="78" y="86"/>
                    <a:pt x="70" y="92"/>
                    <a:pt x="55" y="92"/>
                  </a:cubicBezTo>
                  <a:close/>
                  <a:moveTo>
                    <a:pt x="78" y="43"/>
                  </a:moveTo>
                  <a:lnTo>
                    <a:pt x="78" y="43"/>
                  </a:lnTo>
                  <a:lnTo>
                    <a:pt x="56" y="43"/>
                  </a:lnTo>
                  <a:cubicBezTo>
                    <a:pt x="17" y="43"/>
                    <a:pt x="0" y="55"/>
                    <a:pt x="0" y="81"/>
                  </a:cubicBezTo>
                  <a:cubicBezTo>
                    <a:pt x="0" y="106"/>
                    <a:pt x="23" y="121"/>
                    <a:pt x="55" y="121"/>
                  </a:cubicBezTo>
                  <a:cubicBezTo>
                    <a:pt x="88" y="121"/>
                    <a:pt x="110" y="104"/>
                    <a:pt x="111" y="77"/>
                  </a:cubicBezTo>
                  <a:cubicBezTo>
                    <a:pt x="112" y="72"/>
                    <a:pt x="112" y="68"/>
                    <a:pt x="112" y="61"/>
                  </a:cubicBezTo>
                  <a:cubicBezTo>
                    <a:pt x="112" y="54"/>
                    <a:pt x="112" y="49"/>
                    <a:pt x="111" y="44"/>
                  </a:cubicBezTo>
                  <a:cubicBezTo>
                    <a:pt x="109" y="12"/>
                    <a:pt x="86" y="0"/>
                    <a:pt x="56" y="0"/>
                  </a:cubicBezTo>
                  <a:cubicBezTo>
                    <a:pt x="37" y="0"/>
                    <a:pt x="22" y="5"/>
                    <a:pt x="19" y="5"/>
                  </a:cubicBezTo>
                  <a:lnTo>
                    <a:pt x="19" y="33"/>
                  </a:lnTo>
                  <a:cubicBezTo>
                    <a:pt x="23" y="31"/>
                    <a:pt x="36" y="27"/>
                    <a:pt x="49" y="27"/>
                  </a:cubicBezTo>
                  <a:cubicBezTo>
                    <a:pt x="65" y="27"/>
                    <a:pt x="78" y="30"/>
                    <a:pt x="78" y="43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5" name="Freeform 11"/>
            <p:cNvSpPr>
              <a:spLocks/>
            </p:cNvSpPr>
            <p:nvPr userDrawn="1"/>
          </p:nvSpPr>
          <p:spPr bwMode="auto">
            <a:xfrm>
              <a:off x="5186" y="2988"/>
              <a:ext cx="61" cy="86"/>
            </a:xfrm>
            <a:custGeom>
              <a:avLst/>
              <a:gdLst>
                <a:gd name="T0" fmla="*/ 0 w 118"/>
                <a:gd name="T1" fmla="*/ 0 h 160"/>
                <a:gd name="T2" fmla="*/ 0 w 118"/>
                <a:gd name="T3" fmla="*/ 0 h 160"/>
                <a:gd name="T4" fmla="*/ 0 w 118"/>
                <a:gd name="T5" fmla="*/ 160 h 160"/>
                <a:gd name="T6" fmla="*/ 36 w 118"/>
                <a:gd name="T7" fmla="*/ 160 h 160"/>
                <a:gd name="T8" fmla="*/ 36 w 118"/>
                <a:gd name="T9" fmla="*/ 114 h 160"/>
                <a:gd name="T10" fmla="*/ 73 w 118"/>
                <a:gd name="T11" fmla="*/ 160 h 160"/>
                <a:gd name="T12" fmla="*/ 118 w 118"/>
                <a:gd name="T13" fmla="*/ 160 h 160"/>
                <a:gd name="T14" fmla="*/ 70 w 118"/>
                <a:gd name="T15" fmla="*/ 100 h 160"/>
                <a:gd name="T16" fmla="*/ 115 w 118"/>
                <a:gd name="T17" fmla="*/ 46 h 160"/>
                <a:gd name="T18" fmla="*/ 72 w 118"/>
                <a:gd name="T19" fmla="*/ 46 h 160"/>
                <a:gd name="T20" fmla="*/ 36 w 118"/>
                <a:gd name="T21" fmla="*/ 92 h 160"/>
                <a:gd name="T22" fmla="*/ 36 w 118"/>
                <a:gd name="T23" fmla="*/ 0 h 160"/>
                <a:gd name="T24" fmla="*/ 0 w 118"/>
                <a:gd name="T25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60">
                  <a:moveTo>
                    <a:pt x="0" y="0"/>
                  </a:moveTo>
                  <a:lnTo>
                    <a:pt x="0" y="0"/>
                  </a:lnTo>
                  <a:lnTo>
                    <a:pt x="0" y="160"/>
                  </a:lnTo>
                  <a:lnTo>
                    <a:pt x="36" y="160"/>
                  </a:lnTo>
                  <a:lnTo>
                    <a:pt x="36" y="114"/>
                  </a:lnTo>
                  <a:lnTo>
                    <a:pt x="73" y="160"/>
                  </a:lnTo>
                  <a:lnTo>
                    <a:pt x="118" y="160"/>
                  </a:lnTo>
                  <a:lnTo>
                    <a:pt x="70" y="100"/>
                  </a:lnTo>
                  <a:lnTo>
                    <a:pt x="115" y="46"/>
                  </a:lnTo>
                  <a:lnTo>
                    <a:pt x="72" y="46"/>
                  </a:lnTo>
                  <a:lnTo>
                    <a:pt x="36" y="92"/>
                  </a:lnTo>
                  <a:lnTo>
                    <a:pt x="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6" name="Freeform 12"/>
            <p:cNvSpPr>
              <a:spLocks noEditPoints="1"/>
            </p:cNvSpPr>
            <p:nvPr userDrawn="1"/>
          </p:nvSpPr>
          <p:spPr bwMode="auto">
            <a:xfrm>
              <a:off x="4983" y="3011"/>
              <a:ext cx="64" cy="64"/>
            </a:xfrm>
            <a:custGeom>
              <a:avLst/>
              <a:gdLst>
                <a:gd name="T0" fmla="*/ 62 w 124"/>
                <a:gd name="T1" fmla="*/ 30 h 121"/>
                <a:gd name="T2" fmla="*/ 62 w 124"/>
                <a:gd name="T3" fmla="*/ 30 h 121"/>
                <a:gd name="T4" fmla="*/ 35 w 124"/>
                <a:gd name="T5" fmla="*/ 61 h 121"/>
                <a:gd name="T6" fmla="*/ 62 w 124"/>
                <a:gd name="T7" fmla="*/ 90 h 121"/>
                <a:gd name="T8" fmla="*/ 88 w 124"/>
                <a:gd name="T9" fmla="*/ 61 h 121"/>
                <a:gd name="T10" fmla="*/ 62 w 124"/>
                <a:gd name="T11" fmla="*/ 30 h 121"/>
                <a:gd name="T12" fmla="*/ 62 w 124"/>
                <a:gd name="T13" fmla="*/ 121 h 121"/>
                <a:gd name="T14" fmla="*/ 62 w 124"/>
                <a:gd name="T15" fmla="*/ 121 h 121"/>
                <a:gd name="T16" fmla="*/ 0 w 124"/>
                <a:gd name="T17" fmla="*/ 61 h 121"/>
                <a:gd name="T18" fmla="*/ 62 w 124"/>
                <a:gd name="T19" fmla="*/ 0 h 121"/>
                <a:gd name="T20" fmla="*/ 124 w 124"/>
                <a:gd name="T21" fmla="*/ 61 h 121"/>
                <a:gd name="T22" fmla="*/ 62 w 124"/>
                <a:gd name="T23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4" h="121">
                  <a:moveTo>
                    <a:pt x="62" y="30"/>
                  </a:moveTo>
                  <a:lnTo>
                    <a:pt x="62" y="30"/>
                  </a:lnTo>
                  <a:cubicBezTo>
                    <a:pt x="46" y="30"/>
                    <a:pt x="35" y="42"/>
                    <a:pt x="35" y="61"/>
                  </a:cubicBezTo>
                  <a:cubicBezTo>
                    <a:pt x="35" y="79"/>
                    <a:pt x="46" y="90"/>
                    <a:pt x="62" y="90"/>
                  </a:cubicBezTo>
                  <a:cubicBezTo>
                    <a:pt x="77" y="90"/>
                    <a:pt x="88" y="79"/>
                    <a:pt x="88" y="61"/>
                  </a:cubicBezTo>
                  <a:cubicBezTo>
                    <a:pt x="88" y="42"/>
                    <a:pt x="77" y="30"/>
                    <a:pt x="62" y="30"/>
                  </a:cubicBezTo>
                  <a:close/>
                  <a:moveTo>
                    <a:pt x="62" y="121"/>
                  </a:moveTo>
                  <a:lnTo>
                    <a:pt x="62" y="121"/>
                  </a:lnTo>
                  <a:cubicBezTo>
                    <a:pt x="26" y="121"/>
                    <a:pt x="0" y="98"/>
                    <a:pt x="0" y="61"/>
                  </a:cubicBezTo>
                  <a:cubicBezTo>
                    <a:pt x="0" y="24"/>
                    <a:pt x="26" y="0"/>
                    <a:pt x="62" y="0"/>
                  </a:cubicBezTo>
                  <a:cubicBezTo>
                    <a:pt x="97" y="0"/>
                    <a:pt x="124" y="24"/>
                    <a:pt x="124" y="61"/>
                  </a:cubicBezTo>
                  <a:cubicBezTo>
                    <a:pt x="124" y="98"/>
                    <a:pt x="97" y="121"/>
                    <a:pt x="62" y="121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7" name="Freeform 13"/>
            <p:cNvSpPr>
              <a:spLocks/>
            </p:cNvSpPr>
            <p:nvPr userDrawn="1"/>
          </p:nvSpPr>
          <p:spPr bwMode="auto">
            <a:xfrm>
              <a:off x="4918" y="2991"/>
              <a:ext cx="70" cy="83"/>
            </a:xfrm>
            <a:custGeom>
              <a:avLst/>
              <a:gdLst>
                <a:gd name="T0" fmla="*/ 84 w 136"/>
                <a:gd name="T1" fmla="*/ 0 h 155"/>
                <a:gd name="T2" fmla="*/ 84 w 136"/>
                <a:gd name="T3" fmla="*/ 0 h 155"/>
                <a:gd name="T4" fmla="*/ 39 w 136"/>
                <a:gd name="T5" fmla="*/ 62 h 155"/>
                <a:gd name="T6" fmla="*/ 39 w 136"/>
                <a:gd name="T7" fmla="*/ 0 h 155"/>
                <a:gd name="T8" fmla="*/ 0 w 136"/>
                <a:gd name="T9" fmla="*/ 0 h 155"/>
                <a:gd name="T10" fmla="*/ 0 w 136"/>
                <a:gd name="T11" fmla="*/ 155 h 155"/>
                <a:gd name="T12" fmla="*/ 39 w 136"/>
                <a:gd name="T13" fmla="*/ 155 h 155"/>
                <a:gd name="T14" fmla="*/ 39 w 136"/>
                <a:gd name="T15" fmla="*/ 88 h 155"/>
                <a:gd name="T16" fmla="*/ 86 w 136"/>
                <a:gd name="T17" fmla="*/ 155 h 155"/>
                <a:gd name="T18" fmla="*/ 136 w 136"/>
                <a:gd name="T19" fmla="*/ 155 h 155"/>
                <a:gd name="T20" fmla="*/ 75 w 136"/>
                <a:gd name="T21" fmla="*/ 73 h 155"/>
                <a:gd name="T22" fmla="*/ 131 w 136"/>
                <a:gd name="T23" fmla="*/ 0 h 155"/>
                <a:gd name="T24" fmla="*/ 84 w 136"/>
                <a:gd name="T2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155">
                  <a:moveTo>
                    <a:pt x="84" y="0"/>
                  </a:moveTo>
                  <a:lnTo>
                    <a:pt x="84" y="0"/>
                  </a:lnTo>
                  <a:lnTo>
                    <a:pt x="39" y="62"/>
                  </a:lnTo>
                  <a:lnTo>
                    <a:pt x="39" y="0"/>
                  </a:lnTo>
                  <a:lnTo>
                    <a:pt x="0" y="0"/>
                  </a:lnTo>
                  <a:lnTo>
                    <a:pt x="0" y="155"/>
                  </a:lnTo>
                  <a:lnTo>
                    <a:pt x="39" y="155"/>
                  </a:lnTo>
                  <a:lnTo>
                    <a:pt x="39" y="88"/>
                  </a:lnTo>
                  <a:lnTo>
                    <a:pt x="86" y="155"/>
                  </a:lnTo>
                  <a:lnTo>
                    <a:pt x="136" y="155"/>
                  </a:lnTo>
                  <a:lnTo>
                    <a:pt x="75" y="73"/>
                  </a:lnTo>
                  <a:lnTo>
                    <a:pt x="131" y="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8" name="Freeform 14"/>
            <p:cNvSpPr>
              <a:spLocks noEditPoints="1"/>
            </p:cNvSpPr>
            <p:nvPr userDrawn="1"/>
          </p:nvSpPr>
          <p:spPr bwMode="auto">
            <a:xfrm>
              <a:off x="5053" y="2988"/>
              <a:ext cx="64" cy="87"/>
            </a:xfrm>
            <a:custGeom>
              <a:avLst/>
              <a:gdLst>
                <a:gd name="T0" fmla="*/ 62 w 123"/>
                <a:gd name="T1" fmla="*/ 132 h 163"/>
                <a:gd name="T2" fmla="*/ 62 w 123"/>
                <a:gd name="T3" fmla="*/ 132 h 163"/>
                <a:gd name="T4" fmla="*/ 35 w 123"/>
                <a:gd name="T5" fmla="*/ 102 h 163"/>
                <a:gd name="T6" fmla="*/ 62 w 123"/>
                <a:gd name="T7" fmla="*/ 72 h 163"/>
                <a:gd name="T8" fmla="*/ 89 w 123"/>
                <a:gd name="T9" fmla="*/ 102 h 163"/>
                <a:gd name="T10" fmla="*/ 62 w 123"/>
                <a:gd name="T11" fmla="*/ 132 h 163"/>
                <a:gd name="T12" fmla="*/ 123 w 123"/>
                <a:gd name="T13" fmla="*/ 0 h 163"/>
                <a:gd name="T14" fmla="*/ 123 w 123"/>
                <a:gd name="T15" fmla="*/ 0 h 163"/>
                <a:gd name="T16" fmla="*/ 87 w 123"/>
                <a:gd name="T17" fmla="*/ 0 h 163"/>
                <a:gd name="T18" fmla="*/ 87 w 123"/>
                <a:gd name="T19" fmla="*/ 49 h 163"/>
                <a:gd name="T20" fmla="*/ 60 w 123"/>
                <a:gd name="T21" fmla="*/ 42 h 163"/>
                <a:gd name="T22" fmla="*/ 0 w 123"/>
                <a:gd name="T23" fmla="*/ 103 h 163"/>
                <a:gd name="T24" fmla="*/ 62 w 123"/>
                <a:gd name="T25" fmla="*/ 163 h 163"/>
                <a:gd name="T26" fmla="*/ 123 w 123"/>
                <a:gd name="T27" fmla="*/ 98 h 163"/>
                <a:gd name="T28" fmla="*/ 123 w 123"/>
                <a:gd name="T29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3" h="163">
                  <a:moveTo>
                    <a:pt x="62" y="132"/>
                  </a:moveTo>
                  <a:lnTo>
                    <a:pt x="62" y="132"/>
                  </a:lnTo>
                  <a:cubicBezTo>
                    <a:pt x="46" y="132"/>
                    <a:pt x="35" y="121"/>
                    <a:pt x="35" y="102"/>
                  </a:cubicBezTo>
                  <a:cubicBezTo>
                    <a:pt x="35" y="84"/>
                    <a:pt x="46" y="72"/>
                    <a:pt x="62" y="72"/>
                  </a:cubicBezTo>
                  <a:cubicBezTo>
                    <a:pt x="77" y="72"/>
                    <a:pt x="89" y="84"/>
                    <a:pt x="89" y="102"/>
                  </a:cubicBezTo>
                  <a:cubicBezTo>
                    <a:pt x="89" y="121"/>
                    <a:pt x="77" y="132"/>
                    <a:pt x="62" y="132"/>
                  </a:cubicBezTo>
                  <a:close/>
                  <a:moveTo>
                    <a:pt x="123" y="0"/>
                  </a:moveTo>
                  <a:lnTo>
                    <a:pt x="123" y="0"/>
                  </a:lnTo>
                  <a:lnTo>
                    <a:pt x="87" y="0"/>
                  </a:lnTo>
                  <a:lnTo>
                    <a:pt x="87" y="49"/>
                  </a:lnTo>
                  <a:cubicBezTo>
                    <a:pt x="85" y="48"/>
                    <a:pt x="75" y="42"/>
                    <a:pt x="60" y="42"/>
                  </a:cubicBezTo>
                  <a:cubicBezTo>
                    <a:pt x="25" y="42"/>
                    <a:pt x="0" y="66"/>
                    <a:pt x="0" y="103"/>
                  </a:cubicBezTo>
                  <a:cubicBezTo>
                    <a:pt x="0" y="140"/>
                    <a:pt x="26" y="163"/>
                    <a:pt x="62" y="163"/>
                  </a:cubicBezTo>
                  <a:cubicBezTo>
                    <a:pt x="103" y="163"/>
                    <a:pt x="123" y="135"/>
                    <a:pt x="123" y="98"/>
                  </a:cubicBezTo>
                  <a:lnTo>
                    <a:pt x="123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9" name="Freeform 15"/>
            <p:cNvSpPr>
              <a:spLocks noEditPoints="1"/>
            </p:cNvSpPr>
            <p:nvPr userDrawn="1"/>
          </p:nvSpPr>
          <p:spPr bwMode="auto">
            <a:xfrm>
              <a:off x="5273" y="3010"/>
              <a:ext cx="61" cy="66"/>
            </a:xfrm>
            <a:custGeom>
              <a:avLst/>
              <a:gdLst>
                <a:gd name="T0" fmla="*/ 119 w 119"/>
                <a:gd name="T1" fmla="*/ 121 h 125"/>
                <a:gd name="T2" fmla="*/ 119 w 119"/>
                <a:gd name="T3" fmla="*/ 121 h 125"/>
                <a:gd name="T4" fmla="*/ 86 w 119"/>
                <a:gd name="T5" fmla="*/ 121 h 125"/>
                <a:gd name="T6" fmla="*/ 86 w 119"/>
                <a:gd name="T7" fmla="*/ 110 h 125"/>
                <a:gd name="T8" fmla="*/ 86 w 119"/>
                <a:gd name="T9" fmla="*/ 110 h 125"/>
                <a:gd name="T10" fmla="*/ 54 w 119"/>
                <a:gd name="T11" fmla="*/ 125 h 125"/>
                <a:gd name="T12" fmla="*/ 0 w 119"/>
                <a:gd name="T13" fmla="*/ 62 h 125"/>
                <a:gd name="T14" fmla="*/ 53 w 119"/>
                <a:gd name="T15" fmla="*/ 0 h 125"/>
                <a:gd name="T16" fmla="*/ 86 w 119"/>
                <a:gd name="T17" fmla="*/ 15 h 125"/>
                <a:gd name="T18" fmla="*/ 86 w 119"/>
                <a:gd name="T19" fmla="*/ 4 h 125"/>
                <a:gd name="T20" fmla="*/ 119 w 119"/>
                <a:gd name="T21" fmla="*/ 4 h 125"/>
                <a:gd name="T22" fmla="*/ 119 w 119"/>
                <a:gd name="T23" fmla="*/ 121 h 125"/>
                <a:gd name="T24" fmla="*/ 89 w 119"/>
                <a:gd name="T25" fmla="*/ 62 h 125"/>
                <a:gd name="T26" fmla="*/ 89 w 119"/>
                <a:gd name="T27" fmla="*/ 62 h 125"/>
                <a:gd name="T28" fmla="*/ 62 w 119"/>
                <a:gd name="T29" fmla="*/ 29 h 125"/>
                <a:gd name="T30" fmla="*/ 34 w 119"/>
                <a:gd name="T31" fmla="*/ 62 h 125"/>
                <a:gd name="T32" fmla="*/ 62 w 119"/>
                <a:gd name="T33" fmla="*/ 95 h 125"/>
                <a:gd name="T34" fmla="*/ 89 w 119"/>
                <a:gd name="T35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9" h="125">
                  <a:moveTo>
                    <a:pt x="119" y="121"/>
                  </a:moveTo>
                  <a:lnTo>
                    <a:pt x="119" y="121"/>
                  </a:lnTo>
                  <a:lnTo>
                    <a:pt x="86" y="121"/>
                  </a:lnTo>
                  <a:lnTo>
                    <a:pt x="86" y="110"/>
                  </a:lnTo>
                  <a:lnTo>
                    <a:pt x="86" y="110"/>
                  </a:lnTo>
                  <a:cubicBezTo>
                    <a:pt x="79" y="119"/>
                    <a:pt x="66" y="125"/>
                    <a:pt x="54" y="125"/>
                  </a:cubicBezTo>
                  <a:cubicBezTo>
                    <a:pt x="20" y="125"/>
                    <a:pt x="0" y="93"/>
                    <a:pt x="0" y="62"/>
                  </a:cubicBezTo>
                  <a:cubicBezTo>
                    <a:pt x="0" y="31"/>
                    <a:pt x="20" y="0"/>
                    <a:pt x="53" y="0"/>
                  </a:cubicBezTo>
                  <a:cubicBezTo>
                    <a:pt x="66" y="0"/>
                    <a:pt x="78" y="5"/>
                    <a:pt x="86" y="15"/>
                  </a:cubicBezTo>
                  <a:lnTo>
                    <a:pt x="86" y="4"/>
                  </a:lnTo>
                  <a:lnTo>
                    <a:pt x="119" y="4"/>
                  </a:lnTo>
                  <a:lnTo>
                    <a:pt x="119" y="121"/>
                  </a:lnTo>
                  <a:close/>
                  <a:moveTo>
                    <a:pt x="89" y="62"/>
                  </a:moveTo>
                  <a:lnTo>
                    <a:pt x="89" y="62"/>
                  </a:lnTo>
                  <a:cubicBezTo>
                    <a:pt x="89" y="46"/>
                    <a:pt x="79" y="29"/>
                    <a:pt x="62" y="29"/>
                  </a:cubicBezTo>
                  <a:cubicBezTo>
                    <a:pt x="44" y="29"/>
                    <a:pt x="34" y="46"/>
                    <a:pt x="34" y="62"/>
                  </a:cubicBezTo>
                  <a:cubicBezTo>
                    <a:pt x="34" y="78"/>
                    <a:pt x="44" y="95"/>
                    <a:pt x="62" y="95"/>
                  </a:cubicBezTo>
                  <a:cubicBezTo>
                    <a:pt x="79" y="95"/>
                    <a:pt x="89" y="78"/>
                    <a:pt x="89" y="6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0" name="Freeform 16"/>
            <p:cNvSpPr>
              <a:spLocks/>
            </p:cNvSpPr>
            <p:nvPr userDrawn="1"/>
          </p:nvSpPr>
          <p:spPr bwMode="auto">
            <a:xfrm>
              <a:off x="5347" y="2966"/>
              <a:ext cx="17" cy="108"/>
            </a:xfrm>
            <a:custGeom>
              <a:avLst/>
              <a:gdLst>
                <a:gd name="T0" fmla="*/ 0 w 33"/>
                <a:gd name="T1" fmla="*/ 202 h 202"/>
                <a:gd name="T2" fmla="*/ 0 w 33"/>
                <a:gd name="T3" fmla="*/ 202 h 202"/>
                <a:gd name="T4" fmla="*/ 33 w 33"/>
                <a:gd name="T5" fmla="*/ 202 h 202"/>
                <a:gd name="T6" fmla="*/ 33 w 33"/>
                <a:gd name="T7" fmla="*/ 0 h 202"/>
                <a:gd name="T8" fmla="*/ 0 w 33"/>
                <a:gd name="T9" fmla="*/ 0 h 202"/>
                <a:gd name="T10" fmla="*/ 0 w 33"/>
                <a:gd name="T11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202">
                  <a:moveTo>
                    <a:pt x="0" y="202"/>
                  </a:moveTo>
                  <a:lnTo>
                    <a:pt x="0" y="202"/>
                  </a:lnTo>
                  <a:lnTo>
                    <a:pt x="33" y="202"/>
                  </a:lnTo>
                  <a:lnTo>
                    <a:pt x="33" y="0"/>
                  </a:lnTo>
                  <a:lnTo>
                    <a:pt x="0" y="0"/>
                  </a:lnTo>
                  <a:lnTo>
                    <a:pt x="0" y="202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1" name="Freeform 17"/>
            <p:cNvSpPr>
              <a:spLocks noEditPoints="1"/>
            </p:cNvSpPr>
            <p:nvPr userDrawn="1"/>
          </p:nvSpPr>
          <p:spPr bwMode="auto">
            <a:xfrm>
              <a:off x="5371" y="3010"/>
              <a:ext cx="62" cy="66"/>
            </a:xfrm>
            <a:custGeom>
              <a:avLst/>
              <a:gdLst>
                <a:gd name="T0" fmla="*/ 119 w 119"/>
                <a:gd name="T1" fmla="*/ 121 h 125"/>
                <a:gd name="T2" fmla="*/ 119 w 119"/>
                <a:gd name="T3" fmla="*/ 121 h 125"/>
                <a:gd name="T4" fmla="*/ 86 w 119"/>
                <a:gd name="T5" fmla="*/ 121 h 125"/>
                <a:gd name="T6" fmla="*/ 86 w 119"/>
                <a:gd name="T7" fmla="*/ 110 h 125"/>
                <a:gd name="T8" fmla="*/ 86 w 119"/>
                <a:gd name="T9" fmla="*/ 110 h 125"/>
                <a:gd name="T10" fmla="*/ 54 w 119"/>
                <a:gd name="T11" fmla="*/ 125 h 125"/>
                <a:gd name="T12" fmla="*/ 0 w 119"/>
                <a:gd name="T13" fmla="*/ 62 h 125"/>
                <a:gd name="T14" fmla="*/ 54 w 119"/>
                <a:gd name="T15" fmla="*/ 0 h 125"/>
                <a:gd name="T16" fmla="*/ 86 w 119"/>
                <a:gd name="T17" fmla="*/ 15 h 125"/>
                <a:gd name="T18" fmla="*/ 86 w 119"/>
                <a:gd name="T19" fmla="*/ 4 h 125"/>
                <a:gd name="T20" fmla="*/ 119 w 119"/>
                <a:gd name="T21" fmla="*/ 4 h 125"/>
                <a:gd name="T22" fmla="*/ 119 w 119"/>
                <a:gd name="T23" fmla="*/ 121 h 125"/>
                <a:gd name="T24" fmla="*/ 90 w 119"/>
                <a:gd name="T25" fmla="*/ 62 h 125"/>
                <a:gd name="T26" fmla="*/ 90 w 119"/>
                <a:gd name="T27" fmla="*/ 62 h 125"/>
                <a:gd name="T28" fmla="*/ 62 w 119"/>
                <a:gd name="T29" fmla="*/ 29 h 125"/>
                <a:gd name="T30" fmla="*/ 34 w 119"/>
                <a:gd name="T31" fmla="*/ 62 h 125"/>
                <a:gd name="T32" fmla="*/ 62 w 119"/>
                <a:gd name="T33" fmla="*/ 95 h 125"/>
                <a:gd name="T34" fmla="*/ 90 w 119"/>
                <a:gd name="T35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9" h="125">
                  <a:moveTo>
                    <a:pt x="119" y="121"/>
                  </a:moveTo>
                  <a:lnTo>
                    <a:pt x="119" y="121"/>
                  </a:lnTo>
                  <a:lnTo>
                    <a:pt x="86" y="121"/>
                  </a:lnTo>
                  <a:lnTo>
                    <a:pt x="86" y="110"/>
                  </a:lnTo>
                  <a:lnTo>
                    <a:pt x="86" y="110"/>
                  </a:lnTo>
                  <a:cubicBezTo>
                    <a:pt x="79" y="119"/>
                    <a:pt x="66" y="125"/>
                    <a:pt x="54" y="125"/>
                  </a:cubicBezTo>
                  <a:cubicBezTo>
                    <a:pt x="20" y="125"/>
                    <a:pt x="0" y="93"/>
                    <a:pt x="0" y="62"/>
                  </a:cubicBezTo>
                  <a:cubicBezTo>
                    <a:pt x="0" y="31"/>
                    <a:pt x="20" y="0"/>
                    <a:pt x="54" y="0"/>
                  </a:cubicBezTo>
                  <a:cubicBezTo>
                    <a:pt x="66" y="0"/>
                    <a:pt x="78" y="5"/>
                    <a:pt x="86" y="15"/>
                  </a:cubicBezTo>
                  <a:lnTo>
                    <a:pt x="86" y="4"/>
                  </a:lnTo>
                  <a:lnTo>
                    <a:pt x="119" y="4"/>
                  </a:lnTo>
                  <a:lnTo>
                    <a:pt x="119" y="121"/>
                  </a:lnTo>
                  <a:close/>
                  <a:moveTo>
                    <a:pt x="90" y="62"/>
                  </a:moveTo>
                  <a:lnTo>
                    <a:pt x="90" y="62"/>
                  </a:lnTo>
                  <a:cubicBezTo>
                    <a:pt x="90" y="46"/>
                    <a:pt x="79" y="29"/>
                    <a:pt x="62" y="29"/>
                  </a:cubicBezTo>
                  <a:cubicBezTo>
                    <a:pt x="45" y="29"/>
                    <a:pt x="34" y="46"/>
                    <a:pt x="34" y="62"/>
                  </a:cubicBezTo>
                  <a:cubicBezTo>
                    <a:pt x="34" y="78"/>
                    <a:pt x="45" y="95"/>
                    <a:pt x="62" y="95"/>
                  </a:cubicBezTo>
                  <a:cubicBezTo>
                    <a:pt x="79" y="95"/>
                    <a:pt x="90" y="78"/>
                    <a:pt x="90" y="6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2" name="Freeform 18"/>
            <p:cNvSpPr>
              <a:spLocks/>
            </p:cNvSpPr>
            <p:nvPr userDrawn="1"/>
          </p:nvSpPr>
          <p:spPr bwMode="auto">
            <a:xfrm>
              <a:off x="5445" y="3010"/>
              <a:ext cx="40" cy="64"/>
            </a:xfrm>
            <a:custGeom>
              <a:avLst/>
              <a:gdLst>
                <a:gd name="T0" fmla="*/ 34 w 77"/>
                <a:gd name="T1" fmla="*/ 16 h 121"/>
                <a:gd name="T2" fmla="*/ 34 w 77"/>
                <a:gd name="T3" fmla="*/ 16 h 121"/>
                <a:gd name="T4" fmla="*/ 34 w 77"/>
                <a:gd name="T5" fmla="*/ 16 h 121"/>
                <a:gd name="T6" fmla="*/ 63 w 77"/>
                <a:gd name="T7" fmla="*/ 0 h 121"/>
                <a:gd name="T8" fmla="*/ 77 w 77"/>
                <a:gd name="T9" fmla="*/ 3 h 121"/>
                <a:gd name="T10" fmla="*/ 73 w 77"/>
                <a:gd name="T11" fmla="*/ 34 h 121"/>
                <a:gd name="T12" fmla="*/ 59 w 77"/>
                <a:gd name="T13" fmla="*/ 29 h 121"/>
                <a:gd name="T14" fmla="*/ 34 w 77"/>
                <a:gd name="T15" fmla="*/ 68 h 121"/>
                <a:gd name="T16" fmla="*/ 34 w 77"/>
                <a:gd name="T17" fmla="*/ 121 h 121"/>
                <a:gd name="T18" fmla="*/ 0 w 77"/>
                <a:gd name="T19" fmla="*/ 121 h 121"/>
                <a:gd name="T20" fmla="*/ 0 w 77"/>
                <a:gd name="T21" fmla="*/ 4 h 121"/>
                <a:gd name="T22" fmla="*/ 34 w 77"/>
                <a:gd name="T23" fmla="*/ 4 h 121"/>
                <a:gd name="T24" fmla="*/ 34 w 77"/>
                <a:gd name="T25" fmla="*/ 16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" h="121">
                  <a:moveTo>
                    <a:pt x="34" y="16"/>
                  </a:moveTo>
                  <a:lnTo>
                    <a:pt x="34" y="16"/>
                  </a:lnTo>
                  <a:lnTo>
                    <a:pt x="34" y="16"/>
                  </a:lnTo>
                  <a:cubicBezTo>
                    <a:pt x="41" y="5"/>
                    <a:pt x="51" y="0"/>
                    <a:pt x="63" y="0"/>
                  </a:cubicBezTo>
                  <a:cubicBezTo>
                    <a:pt x="68" y="0"/>
                    <a:pt x="73" y="1"/>
                    <a:pt x="77" y="3"/>
                  </a:cubicBezTo>
                  <a:lnTo>
                    <a:pt x="73" y="34"/>
                  </a:lnTo>
                  <a:cubicBezTo>
                    <a:pt x="69" y="31"/>
                    <a:pt x="64" y="29"/>
                    <a:pt x="59" y="29"/>
                  </a:cubicBezTo>
                  <a:cubicBezTo>
                    <a:pt x="36" y="29"/>
                    <a:pt x="34" y="50"/>
                    <a:pt x="34" y="68"/>
                  </a:cubicBezTo>
                  <a:lnTo>
                    <a:pt x="34" y="121"/>
                  </a:lnTo>
                  <a:lnTo>
                    <a:pt x="0" y="121"/>
                  </a:lnTo>
                  <a:lnTo>
                    <a:pt x="0" y="4"/>
                  </a:lnTo>
                  <a:lnTo>
                    <a:pt x="34" y="4"/>
                  </a:lnTo>
                  <a:lnTo>
                    <a:pt x="34" y="1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3" name="Freeform 19"/>
            <p:cNvSpPr>
              <a:spLocks noEditPoints="1"/>
            </p:cNvSpPr>
            <p:nvPr userDrawn="1"/>
          </p:nvSpPr>
          <p:spPr bwMode="auto">
            <a:xfrm>
              <a:off x="5490" y="2975"/>
              <a:ext cx="21" cy="99"/>
            </a:xfrm>
            <a:custGeom>
              <a:avLst/>
              <a:gdLst>
                <a:gd name="T0" fmla="*/ 40 w 40"/>
                <a:gd name="T1" fmla="*/ 19 h 186"/>
                <a:gd name="T2" fmla="*/ 40 w 40"/>
                <a:gd name="T3" fmla="*/ 19 h 186"/>
                <a:gd name="T4" fmla="*/ 20 w 40"/>
                <a:gd name="T5" fmla="*/ 39 h 186"/>
                <a:gd name="T6" fmla="*/ 0 w 40"/>
                <a:gd name="T7" fmla="*/ 19 h 186"/>
                <a:gd name="T8" fmla="*/ 20 w 40"/>
                <a:gd name="T9" fmla="*/ 0 h 186"/>
                <a:gd name="T10" fmla="*/ 40 w 40"/>
                <a:gd name="T11" fmla="*/ 19 h 186"/>
                <a:gd name="T12" fmla="*/ 37 w 40"/>
                <a:gd name="T13" fmla="*/ 186 h 186"/>
                <a:gd name="T14" fmla="*/ 37 w 40"/>
                <a:gd name="T15" fmla="*/ 186 h 186"/>
                <a:gd name="T16" fmla="*/ 3 w 40"/>
                <a:gd name="T17" fmla="*/ 186 h 186"/>
                <a:gd name="T18" fmla="*/ 3 w 40"/>
                <a:gd name="T19" fmla="*/ 69 h 186"/>
                <a:gd name="T20" fmla="*/ 37 w 40"/>
                <a:gd name="T21" fmla="*/ 69 h 186"/>
                <a:gd name="T22" fmla="*/ 37 w 40"/>
                <a:gd name="T23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" h="186">
                  <a:moveTo>
                    <a:pt x="40" y="19"/>
                  </a:moveTo>
                  <a:lnTo>
                    <a:pt x="40" y="19"/>
                  </a:lnTo>
                  <a:cubicBezTo>
                    <a:pt x="40" y="30"/>
                    <a:pt x="31" y="39"/>
                    <a:pt x="20" y="39"/>
                  </a:cubicBez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19"/>
                  </a:cubicBezTo>
                  <a:close/>
                  <a:moveTo>
                    <a:pt x="37" y="186"/>
                  </a:moveTo>
                  <a:lnTo>
                    <a:pt x="37" y="186"/>
                  </a:lnTo>
                  <a:lnTo>
                    <a:pt x="3" y="186"/>
                  </a:lnTo>
                  <a:lnTo>
                    <a:pt x="3" y="69"/>
                  </a:lnTo>
                  <a:lnTo>
                    <a:pt x="37" y="69"/>
                  </a:lnTo>
                  <a:lnTo>
                    <a:pt x="37" y="18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4" name="Freeform 20"/>
            <p:cNvSpPr>
              <a:spLocks/>
            </p:cNvSpPr>
            <p:nvPr userDrawn="1"/>
          </p:nvSpPr>
          <p:spPr bwMode="auto">
            <a:xfrm>
              <a:off x="5516" y="3010"/>
              <a:ext cx="45" cy="66"/>
            </a:xfrm>
            <a:custGeom>
              <a:avLst/>
              <a:gdLst>
                <a:gd name="T0" fmla="*/ 67 w 87"/>
                <a:gd name="T1" fmla="*/ 31 h 125"/>
                <a:gd name="T2" fmla="*/ 67 w 87"/>
                <a:gd name="T3" fmla="*/ 31 h 125"/>
                <a:gd name="T4" fmla="*/ 49 w 87"/>
                <a:gd name="T5" fmla="*/ 23 h 125"/>
                <a:gd name="T6" fmla="*/ 38 w 87"/>
                <a:gd name="T7" fmla="*/ 33 h 125"/>
                <a:gd name="T8" fmla="*/ 62 w 87"/>
                <a:gd name="T9" fmla="*/ 49 h 125"/>
                <a:gd name="T10" fmla="*/ 87 w 87"/>
                <a:gd name="T11" fmla="*/ 83 h 125"/>
                <a:gd name="T12" fmla="*/ 41 w 87"/>
                <a:gd name="T13" fmla="*/ 125 h 125"/>
                <a:gd name="T14" fmla="*/ 0 w 87"/>
                <a:gd name="T15" fmla="*/ 105 h 125"/>
                <a:gd name="T16" fmla="*/ 15 w 87"/>
                <a:gd name="T17" fmla="*/ 85 h 125"/>
                <a:gd name="T18" fmla="*/ 40 w 87"/>
                <a:gd name="T19" fmla="*/ 99 h 125"/>
                <a:gd name="T20" fmla="*/ 53 w 87"/>
                <a:gd name="T21" fmla="*/ 86 h 125"/>
                <a:gd name="T22" fmla="*/ 30 w 87"/>
                <a:gd name="T23" fmla="*/ 68 h 125"/>
                <a:gd name="T24" fmla="*/ 6 w 87"/>
                <a:gd name="T25" fmla="*/ 38 h 125"/>
                <a:gd name="T26" fmla="*/ 44 w 87"/>
                <a:gd name="T27" fmla="*/ 0 h 125"/>
                <a:gd name="T28" fmla="*/ 81 w 87"/>
                <a:gd name="T29" fmla="*/ 12 h 125"/>
                <a:gd name="T30" fmla="*/ 67 w 87"/>
                <a:gd name="T31" fmla="*/ 31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7" h="125">
                  <a:moveTo>
                    <a:pt x="67" y="31"/>
                  </a:moveTo>
                  <a:lnTo>
                    <a:pt x="67" y="31"/>
                  </a:lnTo>
                  <a:cubicBezTo>
                    <a:pt x="62" y="27"/>
                    <a:pt x="56" y="23"/>
                    <a:pt x="49" y="23"/>
                  </a:cubicBezTo>
                  <a:cubicBezTo>
                    <a:pt x="44" y="23"/>
                    <a:pt x="38" y="27"/>
                    <a:pt x="38" y="33"/>
                  </a:cubicBezTo>
                  <a:cubicBezTo>
                    <a:pt x="38" y="42"/>
                    <a:pt x="51" y="44"/>
                    <a:pt x="62" y="49"/>
                  </a:cubicBezTo>
                  <a:cubicBezTo>
                    <a:pt x="75" y="55"/>
                    <a:pt x="87" y="63"/>
                    <a:pt x="87" y="83"/>
                  </a:cubicBezTo>
                  <a:cubicBezTo>
                    <a:pt x="87" y="109"/>
                    <a:pt x="66" y="125"/>
                    <a:pt x="41" y="125"/>
                  </a:cubicBezTo>
                  <a:cubicBezTo>
                    <a:pt x="25" y="125"/>
                    <a:pt x="10" y="117"/>
                    <a:pt x="0" y="105"/>
                  </a:cubicBezTo>
                  <a:lnTo>
                    <a:pt x="15" y="85"/>
                  </a:lnTo>
                  <a:cubicBezTo>
                    <a:pt x="21" y="92"/>
                    <a:pt x="30" y="99"/>
                    <a:pt x="40" y="99"/>
                  </a:cubicBezTo>
                  <a:cubicBezTo>
                    <a:pt x="47" y="99"/>
                    <a:pt x="53" y="94"/>
                    <a:pt x="53" y="86"/>
                  </a:cubicBezTo>
                  <a:cubicBezTo>
                    <a:pt x="53" y="76"/>
                    <a:pt x="41" y="73"/>
                    <a:pt x="30" y="68"/>
                  </a:cubicBezTo>
                  <a:cubicBezTo>
                    <a:pt x="18" y="63"/>
                    <a:pt x="6" y="57"/>
                    <a:pt x="6" y="38"/>
                  </a:cubicBezTo>
                  <a:cubicBezTo>
                    <a:pt x="6" y="16"/>
                    <a:pt x="22" y="0"/>
                    <a:pt x="44" y="0"/>
                  </a:cubicBezTo>
                  <a:cubicBezTo>
                    <a:pt x="56" y="0"/>
                    <a:pt x="72" y="4"/>
                    <a:pt x="81" y="12"/>
                  </a:cubicBezTo>
                  <a:lnTo>
                    <a:pt x="67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35" name="Content Placeholder 9"/>
          <p:cNvSpPr>
            <a:spLocks noGrp="1"/>
          </p:cNvSpPr>
          <p:nvPr>
            <p:ph sz="quarter" idx="15" hasCustomPrompt="1"/>
          </p:nvPr>
        </p:nvSpPr>
        <p:spPr>
          <a:xfrm>
            <a:off x="1436400" y="3060000"/>
            <a:ext cx="1972800" cy="1566000"/>
          </a:xfrm>
        </p:spPr>
        <p:txBody>
          <a:bodyPr/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36" name="Content Placeholder 11"/>
          <p:cNvSpPr>
            <a:spLocks noGrp="1"/>
          </p:cNvSpPr>
          <p:nvPr>
            <p:ph sz="quarter" idx="16" hasCustomPrompt="1"/>
          </p:nvPr>
        </p:nvSpPr>
        <p:spPr>
          <a:xfrm>
            <a:off x="3585600" y="3060000"/>
            <a:ext cx="1972800" cy="1566000"/>
          </a:xfrm>
        </p:spPr>
        <p:txBody>
          <a:bodyPr/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37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5738400" y="3060000"/>
            <a:ext cx="1972800" cy="1566000"/>
          </a:xfrm>
        </p:spPr>
        <p:txBody>
          <a:bodyPr/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</p:txBody>
      </p:sp>
    </p:spTree>
    <p:extLst>
      <p:ext uri="{BB962C8B-B14F-4D97-AF65-F5344CB8AC3E}">
        <p14:creationId xmlns:p14="http://schemas.microsoft.com/office/powerpoint/2010/main" val="27433736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page title here, refrain from using more than one line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© 2016 Kodak Alaris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EEDEC3-62C2-4363-BB26-E6EA1895165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359999" y="1317993"/>
            <a:ext cx="1972800" cy="1566000"/>
          </a:xfrm>
        </p:spPr>
        <p:txBody>
          <a:bodyPr/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2510300" y="1317993"/>
            <a:ext cx="1972800" cy="1566000"/>
          </a:xfrm>
        </p:spPr>
        <p:txBody>
          <a:bodyPr/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8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4662000" y="1317993"/>
            <a:ext cx="1972800" cy="1566000"/>
          </a:xfrm>
        </p:spPr>
        <p:txBody>
          <a:bodyPr/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9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6811200" y="1317993"/>
            <a:ext cx="1972800" cy="1566000"/>
          </a:xfrm>
        </p:spPr>
        <p:txBody>
          <a:bodyPr/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359999" y="3060000"/>
            <a:ext cx="1972800" cy="1566000"/>
          </a:xfrm>
        </p:spPr>
        <p:txBody>
          <a:bodyPr/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21" hasCustomPrompt="1"/>
          </p:nvPr>
        </p:nvSpPr>
        <p:spPr>
          <a:xfrm>
            <a:off x="2510300" y="3060000"/>
            <a:ext cx="1972800" cy="1566000"/>
          </a:xfrm>
        </p:spPr>
        <p:txBody>
          <a:bodyPr/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4662000" y="3060000"/>
            <a:ext cx="1972800" cy="1566000"/>
          </a:xfrm>
        </p:spPr>
        <p:txBody>
          <a:bodyPr/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23" hasCustomPrompt="1"/>
          </p:nvPr>
        </p:nvSpPr>
        <p:spPr>
          <a:xfrm>
            <a:off x="6811200" y="3060000"/>
            <a:ext cx="1972800" cy="1566000"/>
          </a:xfrm>
        </p:spPr>
        <p:txBody>
          <a:bodyPr/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grpSp>
        <p:nvGrpSpPr>
          <p:cNvPr id="14" name="Group 4"/>
          <p:cNvGrpSpPr>
            <a:grpSpLocks noChangeAspect="1"/>
          </p:cNvGrpSpPr>
          <p:nvPr userDrawn="1"/>
        </p:nvGrpSpPr>
        <p:grpSpPr bwMode="auto">
          <a:xfrm>
            <a:off x="7764462" y="4708526"/>
            <a:ext cx="1020763" cy="174625"/>
            <a:chOff x="4918" y="2966"/>
            <a:chExt cx="643" cy="110"/>
          </a:xfrm>
        </p:grpSpPr>
        <p:sp>
          <p:nvSpPr>
            <p:cNvPr id="15" name="Freeform 5"/>
            <p:cNvSpPr>
              <a:spLocks noEditPoints="1"/>
            </p:cNvSpPr>
            <p:nvPr userDrawn="1"/>
          </p:nvSpPr>
          <p:spPr bwMode="auto">
            <a:xfrm>
              <a:off x="5121" y="3011"/>
              <a:ext cx="58" cy="64"/>
            </a:xfrm>
            <a:custGeom>
              <a:avLst/>
              <a:gdLst>
                <a:gd name="T0" fmla="*/ 55 w 112"/>
                <a:gd name="T1" fmla="*/ 92 h 121"/>
                <a:gd name="T2" fmla="*/ 55 w 112"/>
                <a:gd name="T3" fmla="*/ 92 h 121"/>
                <a:gd name="T4" fmla="*/ 33 w 112"/>
                <a:gd name="T5" fmla="*/ 78 h 121"/>
                <a:gd name="T6" fmla="*/ 55 w 112"/>
                <a:gd name="T7" fmla="*/ 66 h 121"/>
                <a:gd name="T8" fmla="*/ 78 w 112"/>
                <a:gd name="T9" fmla="*/ 66 h 121"/>
                <a:gd name="T10" fmla="*/ 78 w 112"/>
                <a:gd name="T11" fmla="*/ 73 h 121"/>
                <a:gd name="T12" fmla="*/ 55 w 112"/>
                <a:gd name="T13" fmla="*/ 92 h 121"/>
                <a:gd name="T14" fmla="*/ 78 w 112"/>
                <a:gd name="T15" fmla="*/ 43 h 121"/>
                <a:gd name="T16" fmla="*/ 78 w 112"/>
                <a:gd name="T17" fmla="*/ 43 h 121"/>
                <a:gd name="T18" fmla="*/ 56 w 112"/>
                <a:gd name="T19" fmla="*/ 43 h 121"/>
                <a:gd name="T20" fmla="*/ 0 w 112"/>
                <a:gd name="T21" fmla="*/ 81 h 121"/>
                <a:gd name="T22" fmla="*/ 55 w 112"/>
                <a:gd name="T23" fmla="*/ 121 h 121"/>
                <a:gd name="T24" fmla="*/ 111 w 112"/>
                <a:gd name="T25" fmla="*/ 77 h 121"/>
                <a:gd name="T26" fmla="*/ 112 w 112"/>
                <a:gd name="T27" fmla="*/ 61 h 121"/>
                <a:gd name="T28" fmla="*/ 111 w 112"/>
                <a:gd name="T29" fmla="*/ 44 h 121"/>
                <a:gd name="T30" fmla="*/ 56 w 112"/>
                <a:gd name="T31" fmla="*/ 0 h 121"/>
                <a:gd name="T32" fmla="*/ 19 w 112"/>
                <a:gd name="T33" fmla="*/ 5 h 121"/>
                <a:gd name="T34" fmla="*/ 19 w 112"/>
                <a:gd name="T35" fmla="*/ 33 h 121"/>
                <a:gd name="T36" fmla="*/ 49 w 112"/>
                <a:gd name="T37" fmla="*/ 27 h 121"/>
                <a:gd name="T38" fmla="*/ 78 w 112"/>
                <a:gd name="T39" fmla="*/ 4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2" h="121">
                  <a:moveTo>
                    <a:pt x="55" y="92"/>
                  </a:moveTo>
                  <a:lnTo>
                    <a:pt x="55" y="92"/>
                  </a:lnTo>
                  <a:cubicBezTo>
                    <a:pt x="41" y="92"/>
                    <a:pt x="33" y="86"/>
                    <a:pt x="33" y="78"/>
                  </a:cubicBezTo>
                  <a:cubicBezTo>
                    <a:pt x="33" y="71"/>
                    <a:pt x="38" y="66"/>
                    <a:pt x="55" y="66"/>
                  </a:cubicBezTo>
                  <a:lnTo>
                    <a:pt x="78" y="66"/>
                  </a:lnTo>
                  <a:cubicBezTo>
                    <a:pt x="78" y="66"/>
                    <a:pt x="78" y="70"/>
                    <a:pt x="78" y="73"/>
                  </a:cubicBezTo>
                  <a:cubicBezTo>
                    <a:pt x="78" y="86"/>
                    <a:pt x="70" y="92"/>
                    <a:pt x="55" y="92"/>
                  </a:cubicBezTo>
                  <a:close/>
                  <a:moveTo>
                    <a:pt x="78" y="43"/>
                  </a:moveTo>
                  <a:lnTo>
                    <a:pt x="78" y="43"/>
                  </a:lnTo>
                  <a:lnTo>
                    <a:pt x="56" y="43"/>
                  </a:lnTo>
                  <a:cubicBezTo>
                    <a:pt x="17" y="43"/>
                    <a:pt x="0" y="55"/>
                    <a:pt x="0" y="81"/>
                  </a:cubicBezTo>
                  <a:cubicBezTo>
                    <a:pt x="0" y="106"/>
                    <a:pt x="23" y="121"/>
                    <a:pt x="55" y="121"/>
                  </a:cubicBezTo>
                  <a:cubicBezTo>
                    <a:pt x="88" y="121"/>
                    <a:pt x="110" y="104"/>
                    <a:pt x="111" y="77"/>
                  </a:cubicBezTo>
                  <a:cubicBezTo>
                    <a:pt x="112" y="72"/>
                    <a:pt x="112" y="68"/>
                    <a:pt x="112" y="61"/>
                  </a:cubicBezTo>
                  <a:cubicBezTo>
                    <a:pt x="112" y="54"/>
                    <a:pt x="112" y="49"/>
                    <a:pt x="111" y="44"/>
                  </a:cubicBezTo>
                  <a:cubicBezTo>
                    <a:pt x="109" y="12"/>
                    <a:pt x="86" y="0"/>
                    <a:pt x="56" y="0"/>
                  </a:cubicBezTo>
                  <a:cubicBezTo>
                    <a:pt x="37" y="0"/>
                    <a:pt x="22" y="5"/>
                    <a:pt x="19" y="5"/>
                  </a:cubicBezTo>
                  <a:lnTo>
                    <a:pt x="19" y="33"/>
                  </a:lnTo>
                  <a:cubicBezTo>
                    <a:pt x="23" y="31"/>
                    <a:pt x="36" y="27"/>
                    <a:pt x="49" y="27"/>
                  </a:cubicBezTo>
                  <a:cubicBezTo>
                    <a:pt x="65" y="27"/>
                    <a:pt x="78" y="30"/>
                    <a:pt x="78" y="43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" name="Freeform 6"/>
            <p:cNvSpPr>
              <a:spLocks/>
            </p:cNvSpPr>
            <p:nvPr userDrawn="1"/>
          </p:nvSpPr>
          <p:spPr bwMode="auto">
            <a:xfrm>
              <a:off x="5186" y="2988"/>
              <a:ext cx="61" cy="86"/>
            </a:xfrm>
            <a:custGeom>
              <a:avLst/>
              <a:gdLst>
                <a:gd name="T0" fmla="*/ 0 w 118"/>
                <a:gd name="T1" fmla="*/ 0 h 160"/>
                <a:gd name="T2" fmla="*/ 0 w 118"/>
                <a:gd name="T3" fmla="*/ 0 h 160"/>
                <a:gd name="T4" fmla="*/ 0 w 118"/>
                <a:gd name="T5" fmla="*/ 160 h 160"/>
                <a:gd name="T6" fmla="*/ 36 w 118"/>
                <a:gd name="T7" fmla="*/ 160 h 160"/>
                <a:gd name="T8" fmla="*/ 36 w 118"/>
                <a:gd name="T9" fmla="*/ 114 h 160"/>
                <a:gd name="T10" fmla="*/ 73 w 118"/>
                <a:gd name="T11" fmla="*/ 160 h 160"/>
                <a:gd name="T12" fmla="*/ 118 w 118"/>
                <a:gd name="T13" fmla="*/ 160 h 160"/>
                <a:gd name="T14" fmla="*/ 70 w 118"/>
                <a:gd name="T15" fmla="*/ 100 h 160"/>
                <a:gd name="T16" fmla="*/ 115 w 118"/>
                <a:gd name="T17" fmla="*/ 46 h 160"/>
                <a:gd name="T18" fmla="*/ 72 w 118"/>
                <a:gd name="T19" fmla="*/ 46 h 160"/>
                <a:gd name="T20" fmla="*/ 36 w 118"/>
                <a:gd name="T21" fmla="*/ 92 h 160"/>
                <a:gd name="T22" fmla="*/ 36 w 118"/>
                <a:gd name="T23" fmla="*/ 0 h 160"/>
                <a:gd name="T24" fmla="*/ 0 w 118"/>
                <a:gd name="T25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60">
                  <a:moveTo>
                    <a:pt x="0" y="0"/>
                  </a:moveTo>
                  <a:lnTo>
                    <a:pt x="0" y="0"/>
                  </a:lnTo>
                  <a:lnTo>
                    <a:pt x="0" y="160"/>
                  </a:lnTo>
                  <a:lnTo>
                    <a:pt x="36" y="160"/>
                  </a:lnTo>
                  <a:lnTo>
                    <a:pt x="36" y="114"/>
                  </a:lnTo>
                  <a:lnTo>
                    <a:pt x="73" y="160"/>
                  </a:lnTo>
                  <a:lnTo>
                    <a:pt x="118" y="160"/>
                  </a:lnTo>
                  <a:lnTo>
                    <a:pt x="70" y="100"/>
                  </a:lnTo>
                  <a:lnTo>
                    <a:pt x="115" y="46"/>
                  </a:lnTo>
                  <a:lnTo>
                    <a:pt x="72" y="46"/>
                  </a:lnTo>
                  <a:lnTo>
                    <a:pt x="36" y="92"/>
                  </a:lnTo>
                  <a:lnTo>
                    <a:pt x="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1" name="Freeform 7"/>
            <p:cNvSpPr>
              <a:spLocks noEditPoints="1"/>
            </p:cNvSpPr>
            <p:nvPr userDrawn="1"/>
          </p:nvSpPr>
          <p:spPr bwMode="auto">
            <a:xfrm>
              <a:off x="4983" y="3011"/>
              <a:ext cx="64" cy="64"/>
            </a:xfrm>
            <a:custGeom>
              <a:avLst/>
              <a:gdLst>
                <a:gd name="T0" fmla="*/ 62 w 124"/>
                <a:gd name="T1" fmla="*/ 30 h 121"/>
                <a:gd name="T2" fmla="*/ 62 w 124"/>
                <a:gd name="T3" fmla="*/ 30 h 121"/>
                <a:gd name="T4" fmla="*/ 35 w 124"/>
                <a:gd name="T5" fmla="*/ 61 h 121"/>
                <a:gd name="T6" fmla="*/ 62 w 124"/>
                <a:gd name="T7" fmla="*/ 90 h 121"/>
                <a:gd name="T8" fmla="*/ 88 w 124"/>
                <a:gd name="T9" fmla="*/ 61 h 121"/>
                <a:gd name="T10" fmla="*/ 62 w 124"/>
                <a:gd name="T11" fmla="*/ 30 h 121"/>
                <a:gd name="T12" fmla="*/ 62 w 124"/>
                <a:gd name="T13" fmla="*/ 121 h 121"/>
                <a:gd name="T14" fmla="*/ 62 w 124"/>
                <a:gd name="T15" fmla="*/ 121 h 121"/>
                <a:gd name="T16" fmla="*/ 0 w 124"/>
                <a:gd name="T17" fmla="*/ 61 h 121"/>
                <a:gd name="T18" fmla="*/ 62 w 124"/>
                <a:gd name="T19" fmla="*/ 0 h 121"/>
                <a:gd name="T20" fmla="*/ 124 w 124"/>
                <a:gd name="T21" fmla="*/ 61 h 121"/>
                <a:gd name="T22" fmla="*/ 62 w 124"/>
                <a:gd name="T23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4" h="121">
                  <a:moveTo>
                    <a:pt x="62" y="30"/>
                  </a:moveTo>
                  <a:lnTo>
                    <a:pt x="62" y="30"/>
                  </a:lnTo>
                  <a:cubicBezTo>
                    <a:pt x="46" y="30"/>
                    <a:pt x="35" y="42"/>
                    <a:pt x="35" y="61"/>
                  </a:cubicBezTo>
                  <a:cubicBezTo>
                    <a:pt x="35" y="79"/>
                    <a:pt x="46" y="90"/>
                    <a:pt x="62" y="90"/>
                  </a:cubicBezTo>
                  <a:cubicBezTo>
                    <a:pt x="77" y="90"/>
                    <a:pt x="88" y="79"/>
                    <a:pt x="88" y="61"/>
                  </a:cubicBezTo>
                  <a:cubicBezTo>
                    <a:pt x="88" y="42"/>
                    <a:pt x="77" y="30"/>
                    <a:pt x="62" y="30"/>
                  </a:cubicBezTo>
                  <a:close/>
                  <a:moveTo>
                    <a:pt x="62" y="121"/>
                  </a:moveTo>
                  <a:lnTo>
                    <a:pt x="62" y="121"/>
                  </a:lnTo>
                  <a:cubicBezTo>
                    <a:pt x="26" y="121"/>
                    <a:pt x="0" y="98"/>
                    <a:pt x="0" y="61"/>
                  </a:cubicBezTo>
                  <a:cubicBezTo>
                    <a:pt x="0" y="24"/>
                    <a:pt x="26" y="0"/>
                    <a:pt x="62" y="0"/>
                  </a:cubicBezTo>
                  <a:cubicBezTo>
                    <a:pt x="97" y="0"/>
                    <a:pt x="124" y="24"/>
                    <a:pt x="124" y="61"/>
                  </a:cubicBezTo>
                  <a:cubicBezTo>
                    <a:pt x="124" y="98"/>
                    <a:pt x="97" y="121"/>
                    <a:pt x="62" y="121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2" name="Freeform 8"/>
            <p:cNvSpPr>
              <a:spLocks/>
            </p:cNvSpPr>
            <p:nvPr userDrawn="1"/>
          </p:nvSpPr>
          <p:spPr bwMode="auto">
            <a:xfrm>
              <a:off x="4918" y="2991"/>
              <a:ext cx="70" cy="83"/>
            </a:xfrm>
            <a:custGeom>
              <a:avLst/>
              <a:gdLst>
                <a:gd name="T0" fmla="*/ 84 w 136"/>
                <a:gd name="T1" fmla="*/ 0 h 155"/>
                <a:gd name="T2" fmla="*/ 84 w 136"/>
                <a:gd name="T3" fmla="*/ 0 h 155"/>
                <a:gd name="T4" fmla="*/ 39 w 136"/>
                <a:gd name="T5" fmla="*/ 62 h 155"/>
                <a:gd name="T6" fmla="*/ 39 w 136"/>
                <a:gd name="T7" fmla="*/ 0 h 155"/>
                <a:gd name="T8" fmla="*/ 0 w 136"/>
                <a:gd name="T9" fmla="*/ 0 h 155"/>
                <a:gd name="T10" fmla="*/ 0 w 136"/>
                <a:gd name="T11" fmla="*/ 155 h 155"/>
                <a:gd name="T12" fmla="*/ 39 w 136"/>
                <a:gd name="T13" fmla="*/ 155 h 155"/>
                <a:gd name="T14" fmla="*/ 39 w 136"/>
                <a:gd name="T15" fmla="*/ 88 h 155"/>
                <a:gd name="T16" fmla="*/ 86 w 136"/>
                <a:gd name="T17" fmla="*/ 155 h 155"/>
                <a:gd name="T18" fmla="*/ 136 w 136"/>
                <a:gd name="T19" fmla="*/ 155 h 155"/>
                <a:gd name="T20" fmla="*/ 75 w 136"/>
                <a:gd name="T21" fmla="*/ 73 h 155"/>
                <a:gd name="T22" fmla="*/ 131 w 136"/>
                <a:gd name="T23" fmla="*/ 0 h 155"/>
                <a:gd name="T24" fmla="*/ 84 w 136"/>
                <a:gd name="T2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155">
                  <a:moveTo>
                    <a:pt x="84" y="0"/>
                  </a:moveTo>
                  <a:lnTo>
                    <a:pt x="84" y="0"/>
                  </a:lnTo>
                  <a:lnTo>
                    <a:pt x="39" y="62"/>
                  </a:lnTo>
                  <a:lnTo>
                    <a:pt x="39" y="0"/>
                  </a:lnTo>
                  <a:lnTo>
                    <a:pt x="0" y="0"/>
                  </a:lnTo>
                  <a:lnTo>
                    <a:pt x="0" y="155"/>
                  </a:lnTo>
                  <a:lnTo>
                    <a:pt x="39" y="155"/>
                  </a:lnTo>
                  <a:lnTo>
                    <a:pt x="39" y="88"/>
                  </a:lnTo>
                  <a:lnTo>
                    <a:pt x="86" y="155"/>
                  </a:lnTo>
                  <a:lnTo>
                    <a:pt x="136" y="155"/>
                  </a:lnTo>
                  <a:lnTo>
                    <a:pt x="75" y="73"/>
                  </a:lnTo>
                  <a:lnTo>
                    <a:pt x="131" y="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3" name="Freeform 9"/>
            <p:cNvSpPr>
              <a:spLocks noEditPoints="1"/>
            </p:cNvSpPr>
            <p:nvPr userDrawn="1"/>
          </p:nvSpPr>
          <p:spPr bwMode="auto">
            <a:xfrm>
              <a:off x="5053" y="2988"/>
              <a:ext cx="64" cy="87"/>
            </a:xfrm>
            <a:custGeom>
              <a:avLst/>
              <a:gdLst>
                <a:gd name="T0" fmla="*/ 62 w 123"/>
                <a:gd name="T1" fmla="*/ 132 h 163"/>
                <a:gd name="T2" fmla="*/ 62 w 123"/>
                <a:gd name="T3" fmla="*/ 132 h 163"/>
                <a:gd name="T4" fmla="*/ 35 w 123"/>
                <a:gd name="T5" fmla="*/ 102 h 163"/>
                <a:gd name="T6" fmla="*/ 62 w 123"/>
                <a:gd name="T7" fmla="*/ 72 h 163"/>
                <a:gd name="T8" fmla="*/ 89 w 123"/>
                <a:gd name="T9" fmla="*/ 102 h 163"/>
                <a:gd name="T10" fmla="*/ 62 w 123"/>
                <a:gd name="T11" fmla="*/ 132 h 163"/>
                <a:gd name="T12" fmla="*/ 123 w 123"/>
                <a:gd name="T13" fmla="*/ 0 h 163"/>
                <a:gd name="T14" fmla="*/ 123 w 123"/>
                <a:gd name="T15" fmla="*/ 0 h 163"/>
                <a:gd name="T16" fmla="*/ 87 w 123"/>
                <a:gd name="T17" fmla="*/ 0 h 163"/>
                <a:gd name="T18" fmla="*/ 87 w 123"/>
                <a:gd name="T19" fmla="*/ 49 h 163"/>
                <a:gd name="T20" fmla="*/ 60 w 123"/>
                <a:gd name="T21" fmla="*/ 42 h 163"/>
                <a:gd name="T22" fmla="*/ 0 w 123"/>
                <a:gd name="T23" fmla="*/ 103 h 163"/>
                <a:gd name="T24" fmla="*/ 62 w 123"/>
                <a:gd name="T25" fmla="*/ 163 h 163"/>
                <a:gd name="T26" fmla="*/ 123 w 123"/>
                <a:gd name="T27" fmla="*/ 98 h 163"/>
                <a:gd name="T28" fmla="*/ 123 w 123"/>
                <a:gd name="T29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3" h="163">
                  <a:moveTo>
                    <a:pt x="62" y="132"/>
                  </a:moveTo>
                  <a:lnTo>
                    <a:pt x="62" y="132"/>
                  </a:lnTo>
                  <a:cubicBezTo>
                    <a:pt x="46" y="132"/>
                    <a:pt x="35" y="121"/>
                    <a:pt x="35" y="102"/>
                  </a:cubicBezTo>
                  <a:cubicBezTo>
                    <a:pt x="35" y="84"/>
                    <a:pt x="46" y="72"/>
                    <a:pt x="62" y="72"/>
                  </a:cubicBezTo>
                  <a:cubicBezTo>
                    <a:pt x="77" y="72"/>
                    <a:pt x="89" y="84"/>
                    <a:pt x="89" y="102"/>
                  </a:cubicBezTo>
                  <a:cubicBezTo>
                    <a:pt x="89" y="121"/>
                    <a:pt x="77" y="132"/>
                    <a:pt x="62" y="132"/>
                  </a:cubicBezTo>
                  <a:close/>
                  <a:moveTo>
                    <a:pt x="123" y="0"/>
                  </a:moveTo>
                  <a:lnTo>
                    <a:pt x="123" y="0"/>
                  </a:lnTo>
                  <a:lnTo>
                    <a:pt x="87" y="0"/>
                  </a:lnTo>
                  <a:lnTo>
                    <a:pt x="87" y="49"/>
                  </a:lnTo>
                  <a:cubicBezTo>
                    <a:pt x="85" y="48"/>
                    <a:pt x="75" y="42"/>
                    <a:pt x="60" y="42"/>
                  </a:cubicBezTo>
                  <a:cubicBezTo>
                    <a:pt x="25" y="42"/>
                    <a:pt x="0" y="66"/>
                    <a:pt x="0" y="103"/>
                  </a:cubicBezTo>
                  <a:cubicBezTo>
                    <a:pt x="0" y="140"/>
                    <a:pt x="26" y="163"/>
                    <a:pt x="62" y="163"/>
                  </a:cubicBezTo>
                  <a:cubicBezTo>
                    <a:pt x="103" y="163"/>
                    <a:pt x="123" y="135"/>
                    <a:pt x="123" y="98"/>
                  </a:cubicBezTo>
                  <a:lnTo>
                    <a:pt x="123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4" name="Freeform 10"/>
            <p:cNvSpPr>
              <a:spLocks noEditPoints="1"/>
            </p:cNvSpPr>
            <p:nvPr userDrawn="1"/>
          </p:nvSpPr>
          <p:spPr bwMode="auto">
            <a:xfrm>
              <a:off x="5121" y="3011"/>
              <a:ext cx="58" cy="64"/>
            </a:xfrm>
            <a:custGeom>
              <a:avLst/>
              <a:gdLst>
                <a:gd name="T0" fmla="*/ 55 w 112"/>
                <a:gd name="T1" fmla="*/ 92 h 121"/>
                <a:gd name="T2" fmla="*/ 55 w 112"/>
                <a:gd name="T3" fmla="*/ 92 h 121"/>
                <a:gd name="T4" fmla="*/ 33 w 112"/>
                <a:gd name="T5" fmla="*/ 78 h 121"/>
                <a:gd name="T6" fmla="*/ 55 w 112"/>
                <a:gd name="T7" fmla="*/ 66 h 121"/>
                <a:gd name="T8" fmla="*/ 78 w 112"/>
                <a:gd name="T9" fmla="*/ 66 h 121"/>
                <a:gd name="T10" fmla="*/ 78 w 112"/>
                <a:gd name="T11" fmla="*/ 73 h 121"/>
                <a:gd name="T12" fmla="*/ 55 w 112"/>
                <a:gd name="T13" fmla="*/ 92 h 121"/>
                <a:gd name="T14" fmla="*/ 78 w 112"/>
                <a:gd name="T15" fmla="*/ 43 h 121"/>
                <a:gd name="T16" fmla="*/ 78 w 112"/>
                <a:gd name="T17" fmla="*/ 43 h 121"/>
                <a:gd name="T18" fmla="*/ 56 w 112"/>
                <a:gd name="T19" fmla="*/ 43 h 121"/>
                <a:gd name="T20" fmla="*/ 0 w 112"/>
                <a:gd name="T21" fmla="*/ 81 h 121"/>
                <a:gd name="T22" fmla="*/ 55 w 112"/>
                <a:gd name="T23" fmla="*/ 121 h 121"/>
                <a:gd name="T24" fmla="*/ 111 w 112"/>
                <a:gd name="T25" fmla="*/ 77 h 121"/>
                <a:gd name="T26" fmla="*/ 112 w 112"/>
                <a:gd name="T27" fmla="*/ 61 h 121"/>
                <a:gd name="T28" fmla="*/ 111 w 112"/>
                <a:gd name="T29" fmla="*/ 44 h 121"/>
                <a:gd name="T30" fmla="*/ 56 w 112"/>
                <a:gd name="T31" fmla="*/ 0 h 121"/>
                <a:gd name="T32" fmla="*/ 19 w 112"/>
                <a:gd name="T33" fmla="*/ 5 h 121"/>
                <a:gd name="T34" fmla="*/ 19 w 112"/>
                <a:gd name="T35" fmla="*/ 33 h 121"/>
                <a:gd name="T36" fmla="*/ 49 w 112"/>
                <a:gd name="T37" fmla="*/ 27 h 121"/>
                <a:gd name="T38" fmla="*/ 78 w 112"/>
                <a:gd name="T39" fmla="*/ 4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2" h="121">
                  <a:moveTo>
                    <a:pt x="55" y="92"/>
                  </a:moveTo>
                  <a:lnTo>
                    <a:pt x="55" y="92"/>
                  </a:lnTo>
                  <a:cubicBezTo>
                    <a:pt x="41" y="92"/>
                    <a:pt x="33" y="86"/>
                    <a:pt x="33" y="78"/>
                  </a:cubicBezTo>
                  <a:cubicBezTo>
                    <a:pt x="33" y="71"/>
                    <a:pt x="38" y="66"/>
                    <a:pt x="55" y="66"/>
                  </a:cubicBezTo>
                  <a:lnTo>
                    <a:pt x="78" y="66"/>
                  </a:lnTo>
                  <a:cubicBezTo>
                    <a:pt x="78" y="66"/>
                    <a:pt x="78" y="70"/>
                    <a:pt x="78" y="73"/>
                  </a:cubicBezTo>
                  <a:cubicBezTo>
                    <a:pt x="78" y="86"/>
                    <a:pt x="70" y="92"/>
                    <a:pt x="55" y="92"/>
                  </a:cubicBezTo>
                  <a:close/>
                  <a:moveTo>
                    <a:pt x="78" y="43"/>
                  </a:moveTo>
                  <a:lnTo>
                    <a:pt x="78" y="43"/>
                  </a:lnTo>
                  <a:lnTo>
                    <a:pt x="56" y="43"/>
                  </a:lnTo>
                  <a:cubicBezTo>
                    <a:pt x="17" y="43"/>
                    <a:pt x="0" y="55"/>
                    <a:pt x="0" y="81"/>
                  </a:cubicBezTo>
                  <a:cubicBezTo>
                    <a:pt x="0" y="106"/>
                    <a:pt x="23" y="121"/>
                    <a:pt x="55" y="121"/>
                  </a:cubicBezTo>
                  <a:cubicBezTo>
                    <a:pt x="88" y="121"/>
                    <a:pt x="110" y="104"/>
                    <a:pt x="111" y="77"/>
                  </a:cubicBezTo>
                  <a:cubicBezTo>
                    <a:pt x="112" y="72"/>
                    <a:pt x="112" y="68"/>
                    <a:pt x="112" y="61"/>
                  </a:cubicBezTo>
                  <a:cubicBezTo>
                    <a:pt x="112" y="54"/>
                    <a:pt x="112" y="49"/>
                    <a:pt x="111" y="44"/>
                  </a:cubicBezTo>
                  <a:cubicBezTo>
                    <a:pt x="109" y="12"/>
                    <a:pt x="86" y="0"/>
                    <a:pt x="56" y="0"/>
                  </a:cubicBezTo>
                  <a:cubicBezTo>
                    <a:pt x="37" y="0"/>
                    <a:pt x="22" y="5"/>
                    <a:pt x="19" y="5"/>
                  </a:cubicBezTo>
                  <a:lnTo>
                    <a:pt x="19" y="33"/>
                  </a:lnTo>
                  <a:cubicBezTo>
                    <a:pt x="23" y="31"/>
                    <a:pt x="36" y="27"/>
                    <a:pt x="49" y="27"/>
                  </a:cubicBezTo>
                  <a:cubicBezTo>
                    <a:pt x="65" y="27"/>
                    <a:pt x="78" y="30"/>
                    <a:pt x="78" y="43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5" name="Freeform 11"/>
            <p:cNvSpPr>
              <a:spLocks/>
            </p:cNvSpPr>
            <p:nvPr userDrawn="1"/>
          </p:nvSpPr>
          <p:spPr bwMode="auto">
            <a:xfrm>
              <a:off x="5186" y="2988"/>
              <a:ext cx="61" cy="86"/>
            </a:xfrm>
            <a:custGeom>
              <a:avLst/>
              <a:gdLst>
                <a:gd name="T0" fmla="*/ 0 w 118"/>
                <a:gd name="T1" fmla="*/ 0 h 160"/>
                <a:gd name="T2" fmla="*/ 0 w 118"/>
                <a:gd name="T3" fmla="*/ 0 h 160"/>
                <a:gd name="T4" fmla="*/ 0 w 118"/>
                <a:gd name="T5" fmla="*/ 160 h 160"/>
                <a:gd name="T6" fmla="*/ 36 w 118"/>
                <a:gd name="T7" fmla="*/ 160 h 160"/>
                <a:gd name="T8" fmla="*/ 36 w 118"/>
                <a:gd name="T9" fmla="*/ 114 h 160"/>
                <a:gd name="T10" fmla="*/ 73 w 118"/>
                <a:gd name="T11" fmla="*/ 160 h 160"/>
                <a:gd name="T12" fmla="*/ 118 w 118"/>
                <a:gd name="T13" fmla="*/ 160 h 160"/>
                <a:gd name="T14" fmla="*/ 70 w 118"/>
                <a:gd name="T15" fmla="*/ 100 h 160"/>
                <a:gd name="T16" fmla="*/ 115 w 118"/>
                <a:gd name="T17" fmla="*/ 46 h 160"/>
                <a:gd name="T18" fmla="*/ 72 w 118"/>
                <a:gd name="T19" fmla="*/ 46 h 160"/>
                <a:gd name="T20" fmla="*/ 36 w 118"/>
                <a:gd name="T21" fmla="*/ 92 h 160"/>
                <a:gd name="T22" fmla="*/ 36 w 118"/>
                <a:gd name="T23" fmla="*/ 0 h 160"/>
                <a:gd name="T24" fmla="*/ 0 w 118"/>
                <a:gd name="T25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60">
                  <a:moveTo>
                    <a:pt x="0" y="0"/>
                  </a:moveTo>
                  <a:lnTo>
                    <a:pt x="0" y="0"/>
                  </a:lnTo>
                  <a:lnTo>
                    <a:pt x="0" y="160"/>
                  </a:lnTo>
                  <a:lnTo>
                    <a:pt x="36" y="160"/>
                  </a:lnTo>
                  <a:lnTo>
                    <a:pt x="36" y="114"/>
                  </a:lnTo>
                  <a:lnTo>
                    <a:pt x="73" y="160"/>
                  </a:lnTo>
                  <a:lnTo>
                    <a:pt x="118" y="160"/>
                  </a:lnTo>
                  <a:lnTo>
                    <a:pt x="70" y="100"/>
                  </a:lnTo>
                  <a:lnTo>
                    <a:pt x="115" y="46"/>
                  </a:lnTo>
                  <a:lnTo>
                    <a:pt x="72" y="46"/>
                  </a:lnTo>
                  <a:lnTo>
                    <a:pt x="36" y="92"/>
                  </a:lnTo>
                  <a:lnTo>
                    <a:pt x="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6" name="Freeform 12"/>
            <p:cNvSpPr>
              <a:spLocks noEditPoints="1"/>
            </p:cNvSpPr>
            <p:nvPr userDrawn="1"/>
          </p:nvSpPr>
          <p:spPr bwMode="auto">
            <a:xfrm>
              <a:off x="4983" y="3011"/>
              <a:ext cx="64" cy="64"/>
            </a:xfrm>
            <a:custGeom>
              <a:avLst/>
              <a:gdLst>
                <a:gd name="T0" fmla="*/ 62 w 124"/>
                <a:gd name="T1" fmla="*/ 30 h 121"/>
                <a:gd name="T2" fmla="*/ 62 w 124"/>
                <a:gd name="T3" fmla="*/ 30 h 121"/>
                <a:gd name="T4" fmla="*/ 35 w 124"/>
                <a:gd name="T5" fmla="*/ 61 h 121"/>
                <a:gd name="T6" fmla="*/ 62 w 124"/>
                <a:gd name="T7" fmla="*/ 90 h 121"/>
                <a:gd name="T8" fmla="*/ 88 w 124"/>
                <a:gd name="T9" fmla="*/ 61 h 121"/>
                <a:gd name="T10" fmla="*/ 62 w 124"/>
                <a:gd name="T11" fmla="*/ 30 h 121"/>
                <a:gd name="T12" fmla="*/ 62 w 124"/>
                <a:gd name="T13" fmla="*/ 121 h 121"/>
                <a:gd name="T14" fmla="*/ 62 w 124"/>
                <a:gd name="T15" fmla="*/ 121 h 121"/>
                <a:gd name="T16" fmla="*/ 0 w 124"/>
                <a:gd name="T17" fmla="*/ 61 h 121"/>
                <a:gd name="T18" fmla="*/ 62 w 124"/>
                <a:gd name="T19" fmla="*/ 0 h 121"/>
                <a:gd name="T20" fmla="*/ 124 w 124"/>
                <a:gd name="T21" fmla="*/ 61 h 121"/>
                <a:gd name="T22" fmla="*/ 62 w 124"/>
                <a:gd name="T23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4" h="121">
                  <a:moveTo>
                    <a:pt x="62" y="30"/>
                  </a:moveTo>
                  <a:lnTo>
                    <a:pt x="62" y="30"/>
                  </a:lnTo>
                  <a:cubicBezTo>
                    <a:pt x="46" y="30"/>
                    <a:pt x="35" y="42"/>
                    <a:pt x="35" y="61"/>
                  </a:cubicBezTo>
                  <a:cubicBezTo>
                    <a:pt x="35" y="79"/>
                    <a:pt x="46" y="90"/>
                    <a:pt x="62" y="90"/>
                  </a:cubicBezTo>
                  <a:cubicBezTo>
                    <a:pt x="77" y="90"/>
                    <a:pt x="88" y="79"/>
                    <a:pt x="88" y="61"/>
                  </a:cubicBezTo>
                  <a:cubicBezTo>
                    <a:pt x="88" y="42"/>
                    <a:pt x="77" y="30"/>
                    <a:pt x="62" y="30"/>
                  </a:cubicBezTo>
                  <a:close/>
                  <a:moveTo>
                    <a:pt x="62" y="121"/>
                  </a:moveTo>
                  <a:lnTo>
                    <a:pt x="62" y="121"/>
                  </a:lnTo>
                  <a:cubicBezTo>
                    <a:pt x="26" y="121"/>
                    <a:pt x="0" y="98"/>
                    <a:pt x="0" y="61"/>
                  </a:cubicBezTo>
                  <a:cubicBezTo>
                    <a:pt x="0" y="24"/>
                    <a:pt x="26" y="0"/>
                    <a:pt x="62" y="0"/>
                  </a:cubicBezTo>
                  <a:cubicBezTo>
                    <a:pt x="97" y="0"/>
                    <a:pt x="124" y="24"/>
                    <a:pt x="124" y="61"/>
                  </a:cubicBezTo>
                  <a:cubicBezTo>
                    <a:pt x="124" y="98"/>
                    <a:pt x="97" y="121"/>
                    <a:pt x="62" y="121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7" name="Freeform 13"/>
            <p:cNvSpPr>
              <a:spLocks/>
            </p:cNvSpPr>
            <p:nvPr userDrawn="1"/>
          </p:nvSpPr>
          <p:spPr bwMode="auto">
            <a:xfrm>
              <a:off x="4918" y="2991"/>
              <a:ext cx="70" cy="83"/>
            </a:xfrm>
            <a:custGeom>
              <a:avLst/>
              <a:gdLst>
                <a:gd name="T0" fmla="*/ 84 w 136"/>
                <a:gd name="T1" fmla="*/ 0 h 155"/>
                <a:gd name="T2" fmla="*/ 84 w 136"/>
                <a:gd name="T3" fmla="*/ 0 h 155"/>
                <a:gd name="T4" fmla="*/ 39 w 136"/>
                <a:gd name="T5" fmla="*/ 62 h 155"/>
                <a:gd name="T6" fmla="*/ 39 w 136"/>
                <a:gd name="T7" fmla="*/ 0 h 155"/>
                <a:gd name="T8" fmla="*/ 0 w 136"/>
                <a:gd name="T9" fmla="*/ 0 h 155"/>
                <a:gd name="T10" fmla="*/ 0 w 136"/>
                <a:gd name="T11" fmla="*/ 155 h 155"/>
                <a:gd name="T12" fmla="*/ 39 w 136"/>
                <a:gd name="T13" fmla="*/ 155 h 155"/>
                <a:gd name="T14" fmla="*/ 39 w 136"/>
                <a:gd name="T15" fmla="*/ 88 h 155"/>
                <a:gd name="T16" fmla="*/ 86 w 136"/>
                <a:gd name="T17" fmla="*/ 155 h 155"/>
                <a:gd name="T18" fmla="*/ 136 w 136"/>
                <a:gd name="T19" fmla="*/ 155 h 155"/>
                <a:gd name="T20" fmla="*/ 75 w 136"/>
                <a:gd name="T21" fmla="*/ 73 h 155"/>
                <a:gd name="T22" fmla="*/ 131 w 136"/>
                <a:gd name="T23" fmla="*/ 0 h 155"/>
                <a:gd name="T24" fmla="*/ 84 w 136"/>
                <a:gd name="T2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155">
                  <a:moveTo>
                    <a:pt x="84" y="0"/>
                  </a:moveTo>
                  <a:lnTo>
                    <a:pt x="84" y="0"/>
                  </a:lnTo>
                  <a:lnTo>
                    <a:pt x="39" y="62"/>
                  </a:lnTo>
                  <a:lnTo>
                    <a:pt x="39" y="0"/>
                  </a:lnTo>
                  <a:lnTo>
                    <a:pt x="0" y="0"/>
                  </a:lnTo>
                  <a:lnTo>
                    <a:pt x="0" y="155"/>
                  </a:lnTo>
                  <a:lnTo>
                    <a:pt x="39" y="155"/>
                  </a:lnTo>
                  <a:lnTo>
                    <a:pt x="39" y="88"/>
                  </a:lnTo>
                  <a:lnTo>
                    <a:pt x="86" y="155"/>
                  </a:lnTo>
                  <a:lnTo>
                    <a:pt x="136" y="155"/>
                  </a:lnTo>
                  <a:lnTo>
                    <a:pt x="75" y="73"/>
                  </a:lnTo>
                  <a:lnTo>
                    <a:pt x="131" y="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8" name="Freeform 14"/>
            <p:cNvSpPr>
              <a:spLocks noEditPoints="1"/>
            </p:cNvSpPr>
            <p:nvPr userDrawn="1"/>
          </p:nvSpPr>
          <p:spPr bwMode="auto">
            <a:xfrm>
              <a:off x="5053" y="2988"/>
              <a:ext cx="64" cy="87"/>
            </a:xfrm>
            <a:custGeom>
              <a:avLst/>
              <a:gdLst>
                <a:gd name="T0" fmla="*/ 62 w 123"/>
                <a:gd name="T1" fmla="*/ 132 h 163"/>
                <a:gd name="T2" fmla="*/ 62 w 123"/>
                <a:gd name="T3" fmla="*/ 132 h 163"/>
                <a:gd name="T4" fmla="*/ 35 w 123"/>
                <a:gd name="T5" fmla="*/ 102 h 163"/>
                <a:gd name="T6" fmla="*/ 62 w 123"/>
                <a:gd name="T7" fmla="*/ 72 h 163"/>
                <a:gd name="T8" fmla="*/ 89 w 123"/>
                <a:gd name="T9" fmla="*/ 102 h 163"/>
                <a:gd name="T10" fmla="*/ 62 w 123"/>
                <a:gd name="T11" fmla="*/ 132 h 163"/>
                <a:gd name="T12" fmla="*/ 123 w 123"/>
                <a:gd name="T13" fmla="*/ 0 h 163"/>
                <a:gd name="T14" fmla="*/ 123 w 123"/>
                <a:gd name="T15" fmla="*/ 0 h 163"/>
                <a:gd name="T16" fmla="*/ 87 w 123"/>
                <a:gd name="T17" fmla="*/ 0 h 163"/>
                <a:gd name="T18" fmla="*/ 87 w 123"/>
                <a:gd name="T19" fmla="*/ 49 h 163"/>
                <a:gd name="T20" fmla="*/ 60 w 123"/>
                <a:gd name="T21" fmla="*/ 42 h 163"/>
                <a:gd name="T22" fmla="*/ 0 w 123"/>
                <a:gd name="T23" fmla="*/ 103 h 163"/>
                <a:gd name="T24" fmla="*/ 62 w 123"/>
                <a:gd name="T25" fmla="*/ 163 h 163"/>
                <a:gd name="T26" fmla="*/ 123 w 123"/>
                <a:gd name="T27" fmla="*/ 98 h 163"/>
                <a:gd name="T28" fmla="*/ 123 w 123"/>
                <a:gd name="T29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3" h="163">
                  <a:moveTo>
                    <a:pt x="62" y="132"/>
                  </a:moveTo>
                  <a:lnTo>
                    <a:pt x="62" y="132"/>
                  </a:lnTo>
                  <a:cubicBezTo>
                    <a:pt x="46" y="132"/>
                    <a:pt x="35" y="121"/>
                    <a:pt x="35" y="102"/>
                  </a:cubicBezTo>
                  <a:cubicBezTo>
                    <a:pt x="35" y="84"/>
                    <a:pt x="46" y="72"/>
                    <a:pt x="62" y="72"/>
                  </a:cubicBezTo>
                  <a:cubicBezTo>
                    <a:pt x="77" y="72"/>
                    <a:pt x="89" y="84"/>
                    <a:pt x="89" y="102"/>
                  </a:cubicBezTo>
                  <a:cubicBezTo>
                    <a:pt x="89" y="121"/>
                    <a:pt x="77" y="132"/>
                    <a:pt x="62" y="132"/>
                  </a:cubicBezTo>
                  <a:close/>
                  <a:moveTo>
                    <a:pt x="123" y="0"/>
                  </a:moveTo>
                  <a:lnTo>
                    <a:pt x="123" y="0"/>
                  </a:lnTo>
                  <a:lnTo>
                    <a:pt x="87" y="0"/>
                  </a:lnTo>
                  <a:lnTo>
                    <a:pt x="87" y="49"/>
                  </a:lnTo>
                  <a:cubicBezTo>
                    <a:pt x="85" y="48"/>
                    <a:pt x="75" y="42"/>
                    <a:pt x="60" y="42"/>
                  </a:cubicBezTo>
                  <a:cubicBezTo>
                    <a:pt x="25" y="42"/>
                    <a:pt x="0" y="66"/>
                    <a:pt x="0" y="103"/>
                  </a:cubicBezTo>
                  <a:cubicBezTo>
                    <a:pt x="0" y="140"/>
                    <a:pt x="26" y="163"/>
                    <a:pt x="62" y="163"/>
                  </a:cubicBezTo>
                  <a:cubicBezTo>
                    <a:pt x="103" y="163"/>
                    <a:pt x="123" y="135"/>
                    <a:pt x="123" y="98"/>
                  </a:cubicBezTo>
                  <a:lnTo>
                    <a:pt x="123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9" name="Freeform 15"/>
            <p:cNvSpPr>
              <a:spLocks noEditPoints="1"/>
            </p:cNvSpPr>
            <p:nvPr userDrawn="1"/>
          </p:nvSpPr>
          <p:spPr bwMode="auto">
            <a:xfrm>
              <a:off x="5273" y="3010"/>
              <a:ext cx="61" cy="66"/>
            </a:xfrm>
            <a:custGeom>
              <a:avLst/>
              <a:gdLst>
                <a:gd name="T0" fmla="*/ 119 w 119"/>
                <a:gd name="T1" fmla="*/ 121 h 125"/>
                <a:gd name="T2" fmla="*/ 119 w 119"/>
                <a:gd name="T3" fmla="*/ 121 h 125"/>
                <a:gd name="T4" fmla="*/ 86 w 119"/>
                <a:gd name="T5" fmla="*/ 121 h 125"/>
                <a:gd name="T6" fmla="*/ 86 w 119"/>
                <a:gd name="T7" fmla="*/ 110 h 125"/>
                <a:gd name="T8" fmla="*/ 86 w 119"/>
                <a:gd name="T9" fmla="*/ 110 h 125"/>
                <a:gd name="T10" fmla="*/ 54 w 119"/>
                <a:gd name="T11" fmla="*/ 125 h 125"/>
                <a:gd name="T12" fmla="*/ 0 w 119"/>
                <a:gd name="T13" fmla="*/ 62 h 125"/>
                <a:gd name="T14" fmla="*/ 53 w 119"/>
                <a:gd name="T15" fmla="*/ 0 h 125"/>
                <a:gd name="T16" fmla="*/ 86 w 119"/>
                <a:gd name="T17" fmla="*/ 15 h 125"/>
                <a:gd name="T18" fmla="*/ 86 w 119"/>
                <a:gd name="T19" fmla="*/ 4 h 125"/>
                <a:gd name="T20" fmla="*/ 119 w 119"/>
                <a:gd name="T21" fmla="*/ 4 h 125"/>
                <a:gd name="T22" fmla="*/ 119 w 119"/>
                <a:gd name="T23" fmla="*/ 121 h 125"/>
                <a:gd name="T24" fmla="*/ 89 w 119"/>
                <a:gd name="T25" fmla="*/ 62 h 125"/>
                <a:gd name="T26" fmla="*/ 89 w 119"/>
                <a:gd name="T27" fmla="*/ 62 h 125"/>
                <a:gd name="T28" fmla="*/ 62 w 119"/>
                <a:gd name="T29" fmla="*/ 29 h 125"/>
                <a:gd name="T30" fmla="*/ 34 w 119"/>
                <a:gd name="T31" fmla="*/ 62 h 125"/>
                <a:gd name="T32" fmla="*/ 62 w 119"/>
                <a:gd name="T33" fmla="*/ 95 h 125"/>
                <a:gd name="T34" fmla="*/ 89 w 119"/>
                <a:gd name="T35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9" h="125">
                  <a:moveTo>
                    <a:pt x="119" y="121"/>
                  </a:moveTo>
                  <a:lnTo>
                    <a:pt x="119" y="121"/>
                  </a:lnTo>
                  <a:lnTo>
                    <a:pt x="86" y="121"/>
                  </a:lnTo>
                  <a:lnTo>
                    <a:pt x="86" y="110"/>
                  </a:lnTo>
                  <a:lnTo>
                    <a:pt x="86" y="110"/>
                  </a:lnTo>
                  <a:cubicBezTo>
                    <a:pt x="79" y="119"/>
                    <a:pt x="66" y="125"/>
                    <a:pt x="54" y="125"/>
                  </a:cubicBezTo>
                  <a:cubicBezTo>
                    <a:pt x="20" y="125"/>
                    <a:pt x="0" y="93"/>
                    <a:pt x="0" y="62"/>
                  </a:cubicBezTo>
                  <a:cubicBezTo>
                    <a:pt x="0" y="31"/>
                    <a:pt x="20" y="0"/>
                    <a:pt x="53" y="0"/>
                  </a:cubicBezTo>
                  <a:cubicBezTo>
                    <a:pt x="66" y="0"/>
                    <a:pt x="78" y="5"/>
                    <a:pt x="86" y="15"/>
                  </a:cubicBezTo>
                  <a:lnTo>
                    <a:pt x="86" y="4"/>
                  </a:lnTo>
                  <a:lnTo>
                    <a:pt x="119" y="4"/>
                  </a:lnTo>
                  <a:lnTo>
                    <a:pt x="119" y="121"/>
                  </a:lnTo>
                  <a:close/>
                  <a:moveTo>
                    <a:pt x="89" y="62"/>
                  </a:moveTo>
                  <a:lnTo>
                    <a:pt x="89" y="62"/>
                  </a:lnTo>
                  <a:cubicBezTo>
                    <a:pt x="89" y="46"/>
                    <a:pt x="79" y="29"/>
                    <a:pt x="62" y="29"/>
                  </a:cubicBezTo>
                  <a:cubicBezTo>
                    <a:pt x="44" y="29"/>
                    <a:pt x="34" y="46"/>
                    <a:pt x="34" y="62"/>
                  </a:cubicBezTo>
                  <a:cubicBezTo>
                    <a:pt x="34" y="78"/>
                    <a:pt x="44" y="95"/>
                    <a:pt x="62" y="95"/>
                  </a:cubicBezTo>
                  <a:cubicBezTo>
                    <a:pt x="79" y="95"/>
                    <a:pt x="89" y="78"/>
                    <a:pt x="89" y="6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0" name="Freeform 16"/>
            <p:cNvSpPr>
              <a:spLocks/>
            </p:cNvSpPr>
            <p:nvPr userDrawn="1"/>
          </p:nvSpPr>
          <p:spPr bwMode="auto">
            <a:xfrm>
              <a:off x="5347" y="2966"/>
              <a:ext cx="17" cy="108"/>
            </a:xfrm>
            <a:custGeom>
              <a:avLst/>
              <a:gdLst>
                <a:gd name="T0" fmla="*/ 0 w 33"/>
                <a:gd name="T1" fmla="*/ 202 h 202"/>
                <a:gd name="T2" fmla="*/ 0 w 33"/>
                <a:gd name="T3" fmla="*/ 202 h 202"/>
                <a:gd name="T4" fmla="*/ 33 w 33"/>
                <a:gd name="T5" fmla="*/ 202 h 202"/>
                <a:gd name="T6" fmla="*/ 33 w 33"/>
                <a:gd name="T7" fmla="*/ 0 h 202"/>
                <a:gd name="T8" fmla="*/ 0 w 33"/>
                <a:gd name="T9" fmla="*/ 0 h 202"/>
                <a:gd name="T10" fmla="*/ 0 w 33"/>
                <a:gd name="T11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202">
                  <a:moveTo>
                    <a:pt x="0" y="202"/>
                  </a:moveTo>
                  <a:lnTo>
                    <a:pt x="0" y="202"/>
                  </a:lnTo>
                  <a:lnTo>
                    <a:pt x="33" y="202"/>
                  </a:lnTo>
                  <a:lnTo>
                    <a:pt x="33" y="0"/>
                  </a:lnTo>
                  <a:lnTo>
                    <a:pt x="0" y="0"/>
                  </a:lnTo>
                  <a:lnTo>
                    <a:pt x="0" y="202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1" name="Freeform 17"/>
            <p:cNvSpPr>
              <a:spLocks noEditPoints="1"/>
            </p:cNvSpPr>
            <p:nvPr userDrawn="1"/>
          </p:nvSpPr>
          <p:spPr bwMode="auto">
            <a:xfrm>
              <a:off x="5371" y="3010"/>
              <a:ext cx="62" cy="66"/>
            </a:xfrm>
            <a:custGeom>
              <a:avLst/>
              <a:gdLst>
                <a:gd name="T0" fmla="*/ 119 w 119"/>
                <a:gd name="T1" fmla="*/ 121 h 125"/>
                <a:gd name="T2" fmla="*/ 119 w 119"/>
                <a:gd name="T3" fmla="*/ 121 h 125"/>
                <a:gd name="T4" fmla="*/ 86 w 119"/>
                <a:gd name="T5" fmla="*/ 121 h 125"/>
                <a:gd name="T6" fmla="*/ 86 w 119"/>
                <a:gd name="T7" fmla="*/ 110 h 125"/>
                <a:gd name="T8" fmla="*/ 86 w 119"/>
                <a:gd name="T9" fmla="*/ 110 h 125"/>
                <a:gd name="T10" fmla="*/ 54 w 119"/>
                <a:gd name="T11" fmla="*/ 125 h 125"/>
                <a:gd name="T12" fmla="*/ 0 w 119"/>
                <a:gd name="T13" fmla="*/ 62 h 125"/>
                <a:gd name="T14" fmla="*/ 54 w 119"/>
                <a:gd name="T15" fmla="*/ 0 h 125"/>
                <a:gd name="T16" fmla="*/ 86 w 119"/>
                <a:gd name="T17" fmla="*/ 15 h 125"/>
                <a:gd name="T18" fmla="*/ 86 w 119"/>
                <a:gd name="T19" fmla="*/ 4 h 125"/>
                <a:gd name="T20" fmla="*/ 119 w 119"/>
                <a:gd name="T21" fmla="*/ 4 h 125"/>
                <a:gd name="T22" fmla="*/ 119 w 119"/>
                <a:gd name="T23" fmla="*/ 121 h 125"/>
                <a:gd name="T24" fmla="*/ 90 w 119"/>
                <a:gd name="T25" fmla="*/ 62 h 125"/>
                <a:gd name="T26" fmla="*/ 90 w 119"/>
                <a:gd name="T27" fmla="*/ 62 h 125"/>
                <a:gd name="T28" fmla="*/ 62 w 119"/>
                <a:gd name="T29" fmla="*/ 29 h 125"/>
                <a:gd name="T30" fmla="*/ 34 w 119"/>
                <a:gd name="T31" fmla="*/ 62 h 125"/>
                <a:gd name="T32" fmla="*/ 62 w 119"/>
                <a:gd name="T33" fmla="*/ 95 h 125"/>
                <a:gd name="T34" fmla="*/ 90 w 119"/>
                <a:gd name="T35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9" h="125">
                  <a:moveTo>
                    <a:pt x="119" y="121"/>
                  </a:moveTo>
                  <a:lnTo>
                    <a:pt x="119" y="121"/>
                  </a:lnTo>
                  <a:lnTo>
                    <a:pt x="86" y="121"/>
                  </a:lnTo>
                  <a:lnTo>
                    <a:pt x="86" y="110"/>
                  </a:lnTo>
                  <a:lnTo>
                    <a:pt x="86" y="110"/>
                  </a:lnTo>
                  <a:cubicBezTo>
                    <a:pt x="79" y="119"/>
                    <a:pt x="66" y="125"/>
                    <a:pt x="54" y="125"/>
                  </a:cubicBezTo>
                  <a:cubicBezTo>
                    <a:pt x="20" y="125"/>
                    <a:pt x="0" y="93"/>
                    <a:pt x="0" y="62"/>
                  </a:cubicBezTo>
                  <a:cubicBezTo>
                    <a:pt x="0" y="31"/>
                    <a:pt x="20" y="0"/>
                    <a:pt x="54" y="0"/>
                  </a:cubicBezTo>
                  <a:cubicBezTo>
                    <a:pt x="66" y="0"/>
                    <a:pt x="78" y="5"/>
                    <a:pt x="86" y="15"/>
                  </a:cubicBezTo>
                  <a:lnTo>
                    <a:pt x="86" y="4"/>
                  </a:lnTo>
                  <a:lnTo>
                    <a:pt x="119" y="4"/>
                  </a:lnTo>
                  <a:lnTo>
                    <a:pt x="119" y="121"/>
                  </a:lnTo>
                  <a:close/>
                  <a:moveTo>
                    <a:pt x="90" y="62"/>
                  </a:moveTo>
                  <a:lnTo>
                    <a:pt x="90" y="62"/>
                  </a:lnTo>
                  <a:cubicBezTo>
                    <a:pt x="90" y="46"/>
                    <a:pt x="79" y="29"/>
                    <a:pt x="62" y="29"/>
                  </a:cubicBezTo>
                  <a:cubicBezTo>
                    <a:pt x="45" y="29"/>
                    <a:pt x="34" y="46"/>
                    <a:pt x="34" y="62"/>
                  </a:cubicBezTo>
                  <a:cubicBezTo>
                    <a:pt x="34" y="78"/>
                    <a:pt x="45" y="95"/>
                    <a:pt x="62" y="95"/>
                  </a:cubicBezTo>
                  <a:cubicBezTo>
                    <a:pt x="79" y="95"/>
                    <a:pt x="90" y="78"/>
                    <a:pt x="90" y="6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2" name="Freeform 18"/>
            <p:cNvSpPr>
              <a:spLocks/>
            </p:cNvSpPr>
            <p:nvPr userDrawn="1"/>
          </p:nvSpPr>
          <p:spPr bwMode="auto">
            <a:xfrm>
              <a:off x="5445" y="3010"/>
              <a:ext cx="40" cy="64"/>
            </a:xfrm>
            <a:custGeom>
              <a:avLst/>
              <a:gdLst>
                <a:gd name="T0" fmla="*/ 34 w 77"/>
                <a:gd name="T1" fmla="*/ 16 h 121"/>
                <a:gd name="T2" fmla="*/ 34 w 77"/>
                <a:gd name="T3" fmla="*/ 16 h 121"/>
                <a:gd name="T4" fmla="*/ 34 w 77"/>
                <a:gd name="T5" fmla="*/ 16 h 121"/>
                <a:gd name="T6" fmla="*/ 63 w 77"/>
                <a:gd name="T7" fmla="*/ 0 h 121"/>
                <a:gd name="T8" fmla="*/ 77 w 77"/>
                <a:gd name="T9" fmla="*/ 3 h 121"/>
                <a:gd name="T10" fmla="*/ 73 w 77"/>
                <a:gd name="T11" fmla="*/ 34 h 121"/>
                <a:gd name="T12" fmla="*/ 59 w 77"/>
                <a:gd name="T13" fmla="*/ 29 h 121"/>
                <a:gd name="T14" fmla="*/ 34 w 77"/>
                <a:gd name="T15" fmla="*/ 68 h 121"/>
                <a:gd name="T16" fmla="*/ 34 w 77"/>
                <a:gd name="T17" fmla="*/ 121 h 121"/>
                <a:gd name="T18" fmla="*/ 0 w 77"/>
                <a:gd name="T19" fmla="*/ 121 h 121"/>
                <a:gd name="T20" fmla="*/ 0 w 77"/>
                <a:gd name="T21" fmla="*/ 4 h 121"/>
                <a:gd name="T22" fmla="*/ 34 w 77"/>
                <a:gd name="T23" fmla="*/ 4 h 121"/>
                <a:gd name="T24" fmla="*/ 34 w 77"/>
                <a:gd name="T25" fmla="*/ 16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" h="121">
                  <a:moveTo>
                    <a:pt x="34" y="16"/>
                  </a:moveTo>
                  <a:lnTo>
                    <a:pt x="34" y="16"/>
                  </a:lnTo>
                  <a:lnTo>
                    <a:pt x="34" y="16"/>
                  </a:lnTo>
                  <a:cubicBezTo>
                    <a:pt x="41" y="5"/>
                    <a:pt x="51" y="0"/>
                    <a:pt x="63" y="0"/>
                  </a:cubicBezTo>
                  <a:cubicBezTo>
                    <a:pt x="68" y="0"/>
                    <a:pt x="73" y="1"/>
                    <a:pt x="77" y="3"/>
                  </a:cubicBezTo>
                  <a:lnTo>
                    <a:pt x="73" y="34"/>
                  </a:lnTo>
                  <a:cubicBezTo>
                    <a:pt x="69" y="31"/>
                    <a:pt x="64" y="29"/>
                    <a:pt x="59" y="29"/>
                  </a:cubicBezTo>
                  <a:cubicBezTo>
                    <a:pt x="36" y="29"/>
                    <a:pt x="34" y="50"/>
                    <a:pt x="34" y="68"/>
                  </a:cubicBezTo>
                  <a:lnTo>
                    <a:pt x="34" y="121"/>
                  </a:lnTo>
                  <a:lnTo>
                    <a:pt x="0" y="121"/>
                  </a:lnTo>
                  <a:lnTo>
                    <a:pt x="0" y="4"/>
                  </a:lnTo>
                  <a:lnTo>
                    <a:pt x="34" y="4"/>
                  </a:lnTo>
                  <a:lnTo>
                    <a:pt x="34" y="1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3" name="Freeform 19"/>
            <p:cNvSpPr>
              <a:spLocks noEditPoints="1"/>
            </p:cNvSpPr>
            <p:nvPr userDrawn="1"/>
          </p:nvSpPr>
          <p:spPr bwMode="auto">
            <a:xfrm>
              <a:off x="5490" y="2975"/>
              <a:ext cx="21" cy="99"/>
            </a:xfrm>
            <a:custGeom>
              <a:avLst/>
              <a:gdLst>
                <a:gd name="T0" fmla="*/ 40 w 40"/>
                <a:gd name="T1" fmla="*/ 19 h 186"/>
                <a:gd name="T2" fmla="*/ 40 w 40"/>
                <a:gd name="T3" fmla="*/ 19 h 186"/>
                <a:gd name="T4" fmla="*/ 20 w 40"/>
                <a:gd name="T5" fmla="*/ 39 h 186"/>
                <a:gd name="T6" fmla="*/ 0 w 40"/>
                <a:gd name="T7" fmla="*/ 19 h 186"/>
                <a:gd name="T8" fmla="*/ 20 w 40"/>
                <a:gd name="T9" fmla="*/ 0 h 186"/>
                <a:gd name="T10" fmla="*/ 40 w 40"/>
                <a:gd name="T11" fmla="*/ 19 h 186"/>
                <a:gd name="T12" fmla="*/ 37 w 40"/>
                <a:gd name="T13" fmla="*/ 186 h 186"/>
                <a:gd name="T14" fmla="*/ 37 w 40"/>
                <a:gd name="T15" fmla="*/ 186 h 186"/>
                <a:gd name="T16" fmla="*/ 3 w 40"/>
                <a:gd name="T17" fmla="*/ 186 h 186"/>
                <a:gd name="T18" fmla="*/ 3 w 40"/>
                <a:gd name="T19" fmla="*/ 69 h 186"/>
                <a:gd name="T20" fmla="*/ 37 w 40"/>
                <a:gd name="T21" fmla="*/ 69 h 186"/>
                <a:gd name="T22" fmla="*/ 37 w 40"/>
                <a:gd name="T23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" h="186">
                  <a:moveTo>
                    <a:pt x="40" y="19"/>
                  </a:moveTo>
                  <a:lnTo>
                    <a:pt x="40" y="19"/>
                  </a:lnTo>
                  <a:cubicBezTo>
                    <a:pt x="40" y="30"/>
                    <a:pt x="31" y="39"/>
                    <a:pt x="20" y="39"/>
                  </a:cubicBez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19"/>
                  </a:cubicBezTo>
                  <a:close/>
                  <a:moveTo>
                    <a:pt x="37" y="186"/>
                  </a:moveTo>
                  <a:lnTo>
                    <a:pt x="37" y="186"/>
                  </a:lnTo>
                  <a:lnTo>
                    <a:pt x="3" y="186"/>
                  </a:lnTo>
                  <a:lnTo>
                    <a:pt x="3" y="69"/>
                  </a:lnTo>
                  <a:lnTo>
                    <a:pt x="37" y="69"/>
                  </a:lnTo>
                  <a:lnTo>
                    <a:pt x="37" y="18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4" name="Freeform 20"/>
            <p:cNvSpPr>
              <a:spLocks/>
            </p:cNvSpPr>
            <p:nvPr userDrawn="1"/>
          </p:nvSpPr>
          <p:spPr bwMode="auto">
            <a:xfrm>
              <a:off x="5516" y="3010"/>
              <a:ext cx="45" cy="66"/>
            </a:xfrm>
            <a:custGeom>
              <a:avLst/>
              <a:gdLst>
                <a:gd name="T0" fmla="*/ 67 w 87"/>
                <a:gd name="T1" fmla="*/ 31 h 125"/>
                <a:gd name="T2" fmla="*/ 67 w 87"/>
                <a:gd name="T3" fmla="*/ 31 h 125"/>
                <a:gd name="T4" fmla="*/ 49 w 87"/>
                <a:gd name="T5" fmla="*/ 23 h 125"/>
                <a:gd name="T6" fmla="*/ 38 w 87"/>
                <a:gd name="T7" fmla="*/ 33 h 125"/>
                <a:gd name="T8" fmla="*/ 62 w 87"/>
                <a:gd name="T9" fmla="*/ 49 h 125"/>
                <a:gd name="T10" fmla="*/ 87 w 87"/>
                <a:gd name="T11" fmla="*/ 83 h 125"/>
                <a:gd name="T12" fmla="*/ 41 w 87"/>
                <a:gd name="T13" fmla="*/ 125 h 125"/>
                <a:gd name="T14" fmla="*/ 0 w 87"/>
                <a:gd name="T15" fmla="*/ 105 h 125"/>
                <a:gd name="T16" fmla="*/ 15 w 87"/>
                <a:gd name="T17" fmla="*/ 85 h 125"/>
                <a:gd name="T18" fmla="*/ 40 w 87"/>
                <a:gd name="T19" fmla="*/ 99 h 125"/>
                <a:gd name="T20" fmla="*/ 53 w 87"/>
                <a:gd name="T21" fmla="*/ 86 h 125"/>
                <a:gd name="T22" fmla="*/ 30 w 87"/>
                <a:gd name="T23" fmla="*/ 68 h 125"/>
                <a:gd name="T24" fmla="*/ 6 w 87"/>
                <a:gd name="T25" fmla="*/ 38 h 125"/>
                <a:gd name="T26" fmla="*/ 44 w 87"/>
                <a:gd name="T27" fmla="*/ 0 h 125"/>
                <a:gd name="T28" fmla="*/ 81 w 87"/>
                <a:gd name="T29" fmla="*/ 12 h 125"/>
                <a:gd name="T30" fmla="*/ 67 w 87"/>
                <a:gd name="T31" fmla="*/ 31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7" h="125">
                  <a:moveTo>
                    <a:pt x="67" y="31"/>
                  </a:moveTo>
                  <a:lnTo>
                    <a:pt x="67" y="31"/>
                  </a:lnTo>
                  <a:cubicBezTo>
                    <a:pt x="62" y="27"/>
                    <a:pt x="56" y="23"/>
                    <a:pt x="49" y="23"/>
                  </a:cubicBezTo>
                  <a:cubicBezTo>
                    <a:pt x="44" y="23"/>
                    <a:pt x="38" y="27"/>
                    <a:pt x="38" y="33"/>
                  </a:cubicBezTo>
                  <a:cubicBezTo>
                    <a:pt x="38" y="42"/>
                    <a:pt x="51" y="44"/>
                    <a:pt x="62" y="49"/>
                  </a:cubicBezTo>
                  <a:cubicBezTo>
                    <a:pt x="75" y="55"/>
                    <a:pt x="87" y="63"/>
                    <a:pt x="87" y="83"/>
                  </a:cubicBezTo>
                  <a:cubicBezTo>
                    <a:pt x="87" y="109"/>
                    <a:pt x="66" y="125"/>
                    <a:pt x="41" y="125"/>
                  </a:cubicBezTo>
                  <a:cubicBezTo>
                    <a:pt x="25" y="125"/>
                    <a:pt x="10" y="117"/>
                    <a:pt x="0" y="105"/>
                  </a:cubicBezTo>
                  <a:lnTo>
                    <a:pt x="15" y="85"/>
                  </a:lnTo>
                  <a:cubicBezTo>
                    <a:pt x="21" y="92"/>
                    <a:pt x="30" y="99"/>
                    <a:pt x="40" y="99"/>
                  </a:cubicBezTo>
                  <a:cubicBezTo>
                    <a:pt x="47" y="99"/>
                    <a:pt x="53" y="94"/>
                    <a:pt x="53" y="86"/>
                  </a:cubicBezTo>
                  <a:cubicBezTo>
                    <a:pt x="53" y="76"/>
                    <a:pt x="41" y="73"/>
                    <a:pt x="30" y="68"/>
                  </a:cubicBezTo>
                  <a:cubicBezTo>
                    <a:pt x="18" y="63"/>
                    <a:pt x="6" y="57"/>
                    <a:pt x="6" y="38"/>
                  </a:cubicBezTo>
                  <a:cubicBezTo>
                    <a:pt x="6" y="16"/>
                    <a:pt x="22" y="0"/>
                    <a:pt x="44" y="0"/>
                  </a:cubicBezTo>
                  <a:cubicBezTo>
                    <a:pt x="56" y="0"/>
                    <a:pt x="72" y="4"/>
                    <a:pt x="81" y="12"/>
                  </a:cubicBezTo>
                  <a:lnTo>
                    <a:pt x="67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92090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page title here, refrain from using more than one line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© 2016 Kodak Alaris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EEDEC3-62C2-4363-BB26-E6EA1895165E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51" name="Group 4"/>
          <p:cNvGrpSpPr>
            <a:grpSpLocks noChangeAspect="1"/>
          </p:cNvGrpSpPr>
          <p:nvPr userDrawn="1"/>
        </p:nvGrpSpPr>
        <p:grpSpPr bwMode="auto">
          <a:xfrm>
            <a:off x="7764462" y="4708526"/>
            <a:ext cx="1020763" cy="174625"/>
            <a:chOff x="4918" y="2966"/>
            <a:chExt cx="643" cy="110"/>
          </a:xfrm>
        </p:grpSpPr>
        <p:sp>
          <p:nvSpPr>
            <p:cNvPr id="52" name="Freeform 5"/>
            <p:cNvSpPr>
              <a:spLocks noEditPoints="1"/>
            </p:cNvSpPr>
            <p:nvPr userDrawn="1"/>
          </p:nvSpPr>
          <p:spPr bwMode="auto">
            <a:xfrm>
              <a:off x="5121" y="3011"/>
              <a:ext cx="58" cy="64"/>
            </a:xfrm>
            <a:custGeom>
              <a:avLst/>
              <a:gdLst>
                <a:gd name="T0" fmla="*/ 55 w 112"/>
                <a:gd name="T1" fmla="*/ 92 h 121"/>
                <a:gd name="T2" fmla="*/ 55 w 112"/>
                <a:gd name="T3" fmla="*/ 92 h 121"/>
                <a:gd name="T4" fmla="*/ 33 w 112"/>
                <a:gd name="T5" fmla="*/ 78 h 121"/>
                <a:gd name="T6" fmla="*/ 55 w 112"/>
                <a:gd name="T7" fmla="*/ 66 h 121"/>
                <a:gd name="T8" fmla="*/ 78 w 112"/>
                <a:gd name="T9" fmla="*/ 66 h 121"/>
                <a:gd name="T10" fmla="*/ 78 w 112"/>
                <a:gd name="T11" fmla="*/ 73 h 121"/>
                <a:gd name="T12" fmla="*/ 55 w 112"/>
                <a:gd name="T13" fmla="*/ 92 h 121"/>
                <a:gd name="T14" fmla="*/ 78 w 112"/>
                <a:gd name="T15" fmla="*/ 43 h 121"/>
                <a:gd name="T16" fmla="*/ 78 w 112"/>
                <a:gd name="T17" fmla="*/ 43 h 121"/>
                <a:gd name="T18" fmla="*/ 56 w 112"/>
                <a:gd name="T19" fmla="*/ 43 h 121"/>
                <a:gd name="T20" fmla="*/ 0 w 112"/>
                <a:gd name="T21" fmla="*/ 81 h 121"/>
                <a:gd name="T22" fmla="*/ 55 w 112"/>
                <a:gd name="T23" fmla="*/ 121 h 121"/>
                <a:gd name="T24" fmla="*/ 111 w 112"/>
                <a:gd name="T25" fmla="*/ 77 h 121"/>
                <a:gd name="T26" fmla="*/ 112 w 112"/>
                <a:gd name="T27" fmla="*/ 61 h 121"/>
                <a:gd name="T28" fmla="*/ 111 w 112"/>
                <a:gd name="T29" fmla="*/ 44 h 121"/>
                <a:gd name="T30" fmla="*/ 56 w 112"/>
                <a:gd name="T31" fmla="*/ 0 h 121"/>
                <a:gd name="T32" fmla="*/ 19 w 112"/>
                <a:gd name="T33" fmla="*/ 5 h 121"/>
                <a:gd name="T34" fmla="*/ 19 w 112"/>
                <a:gd name="T35" fmla="*/ 33 h 121"/>
                <a:gd name="T36" fmla="*/ 49 w 112"/>
                <a:gd name="T37" fmla="*/ 27 h 121"/>
                <a:gd name="T38" fmla="*/ 78 w 112"/>
                <a:gd name="T39" fmla="*/ 4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2" h="121">
                  <a:moveTo>
                    <a:pt x="55" y="92"/>
                  </a:moveTo>
                  <a:lnTo>
                    <a:pt x="55" y="92"/>
                  </a:lnTo>
                  <a:cubicBezTo>
                    <a:pt x="41" y="92"/>
                    <a:pt x="33" y="86"/>
                    <a:pt x="33" y="78"/>
                  </a:cubicBezTo>
                  <a:cubicBezTo>
                    <a:pt x="33" y="71"/>
                    <a:pt x="38" y="66"/>
                    <a:pt x="55" y="66"/>
                  </a:cubicBezTo>
                  <a:lnTo>
                    <a:pt x="78" y="66"/>
                  </a:lnTo>
                  <a:cubicBezTo>
                    <a:pt x="78" y="66"/>
                    <a:pt x="78" y="70"/>
                    <a:pt x="78" y="73"/>
                  </a:cubicBezTo>
                  <a:cubicBezTo>
                    <a:pt x="78" y="86"/>
                    <a:pt x="70" y="92"/>
                    <a:pt x="55" y="92"/>
                  </a:cubicBezTo>
                  <a:close/>
                  <a:moveTo>
                    <a:pt x="78" y="43"/>
                  </a:moveTo>
                  <a:lnTo>
                    <a:pt x="78" y="43"/>
                  </a:lnTo>
                  <a:lnTo>
                    <a:pt x="56" y="43"/>
                  </a:lnTo>
                  <a:cubicBezTo>
                    <a:pt x="17" y="43"/>
                    <a:pt x="0" y="55"/>
                    <a:pt x="0" y="81"/>
                  </a:cubicBezTo>
                  <a:cubicBezTo>
                    <a:pt x="0" y="106"/>
                    <a:pt x="23" y="121"/>
                    <a:pt x="55" y="121"/>
                  </a:cubicBezTo>
                  <a:cubicBezTo>
                    <a:pt x="88" y="121"/>
                    <a:pt x="110" y="104"/>
                    <a:pt x="111" y="77"/>
                  </a:cubicBezTo>
                  <a:cubicBezTo>
                    <a:pt x="112" y="72"/>
                    <a:pt x="112" y="68"/>
                    <a:pt x="112" y="61"/>
                  </a:cubicBezTo>
                  <a:cubicBezTo>
                    <a:pt x="112" y="54"/>
                    <a:pt x="112" y="49"/>
                    <a:pt x="111" y="44"/>
                  </a:cubicBezTo>
                  <a:cubicBezTo>
                    <a:pt x="109" y="12"/>
                    <a:pt x="86" y="0"/>
                    <a:pt x="56" y="0"/>
                  </a:cubicBezTo>
                  <a:cubicBezTo>
                    <a:pt x="37" y="0"/>
                    <a:pt x="22" y="5"/>
                    <a:pt x="19" y="5"/>
                  </a:cubicBezTo>
                  <a:lnTo>
                    <a:pt x="19" y="33"/>
                  </a:lnTo>
                  <a:cubicBezTo>
                    <a:pt x="23" y="31"/>
                    <a:pt x="36" y="27"/>
                    <a:pt x="49" y="27"/>
                  </a:cubicBezTo>
                  <a:cubicBezTo>
                    <a:pt x="65" y="27"/>
                    <a:pt x="78" y="30"/>
                    <a:pt x="78" y="43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3" name="Freeform 6"/>
            <p:cNvSpPr>
              <a:spLocks/>
            </p:cNvSpPr>
            <p:nvPr userDrawn="1"/>
          </p:nvSpPr>
          <p:spPr bwMode="auto">
            <a:xfrm>
              <a:off x="5186" y="2988"/>
              <a:ext cx="61" cy="86"/>
            </a:xfrm>
            <a:custGeom>
              <a:avLst/>
              <a:gdLst>
                <a:gd name="T0" fmla="*/ 0 w 118"/>
                <a:gd name="T1" fmla="*/ 0 h 160"/>
                <a:gd name="T2" fmla="*/ 0 w 118"/>
                <a:gd name="T3" fmla="*/ 0 h 160"/>
                <a:gd name="T4" fmla="*/ 0 w 118"/>
                <a:gd name="T5" fmla="*/ 160 h 160"/>
                <a:gd name="T6" fmla="*/ 36 w 118"/>
                <a:gd name="T7" fmla="*/ 160 h 160"/>
                <a:gd name="T8" fmla="*/ 36 w 118"/>
                <a:gd name="T9" fmla="*/ 114 h 160"/>
                <a:gd name="T10" fmla="*/ 73 w 118"/>
                <a:gd name="T11" fmla="*/ 160 h 160"/>
                <a:gd name="T12" fmla="*/ 118 w 118"/>
                <a:gd name="T13" fmla="*/ 160 h 160"/>
                <a:gd name="T14" fmla="*/ 70 w 118"/>
                <a:gd name="T15" fmla="*/ 100 h 160"/>
                <a:gd name="T16" fmla="*/ 115 w 118"/>
                <a:gd name="T17" fmla="*/ 46 h 160"/>
                <a:gd name="T18" fmla="*/ 72 w 118"/>
                <a:gd name="T19" fmla="*/ 46 h 160"/>
                <a:gd name="T20" fmla="*/ 36 w 118"/>
                <a:gd name="T21" fmla="*/ 92 h 160"/>
                <a:gd name="T22" fmla="*/ 36 w 118"/>
                <a:gd name="T23" fmla="*/ 0 h 160"/>
                <a:gd name="T24" fmla="*/ 0 w 118"/>
                <a:gd name="T25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60">
                  <a:moveTo>
                    <a:pt x="0" y="0"/>
                  </a:moveTo>
                  <a:lnTo>
                    <a:pt x="0" y="0"/>
                  </a:lnTo>
                  <a:lnTo>
                    <a:pt x="0" y="160"/>
                  </a:lnTo>
                  <a:lnTo>
                    <a:pt x="36" y="160"/>
                  </a:lnTo>
                  <a:lnTo>
                    <a:pt x="36" y="114"/>
                  </a:lnTo>
                  <a:lnTo>
                    <a:pt x="73" y="160"/>
                  </a:lnTo>
                  <a:lnTo>
                    <a:pt x="118" y="160"/>
                  </a:lnTo>
                  <a:lnTo>
                    <a:pt x="70" y="100"/>
                  </a:lnTo>
                  <a:lnTo>
                    <a:pt x="115" y="46"/>
                  </a:lnTo>
                  <a:lnTo>
                    <a:pt x="72" y="46"/>
                  </a:lnTo>
                  <a:lnTo>
                    <a:pt x="36" y="92"/>
                  </a:lnTo>
                  <a:lnTo>
                    <a:pt x="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4" name="Freeform 7"/>
            <p:cNvSpPr>
              <a:spLocks noEditPoints="1"/>
            </p:cNvSpPr>
            <p:nvPr userDrawn="1"/>
          </p:nvSpPr>
          <p:spPr bwMode="auto">
            <a:xfrm>
              <a:off x="4983" y="3011"/>
              <a:ext cx="64" cy="64"/>
            </a:xfrm>
            <a:custGeom>
              <a:avLst/>
              <a:gdLst>
                <a:gd name="T0" fmla="*/ 62 w 124"/>
                <a:gd name="T1" fmla="*/ 30 h 121"/>
                <a:gd name="T2" fmla="*/ 62 w 124"/>
                <a:gd name="T3" fmla="*/ 30 h 121"/>
                <a:gd name="T4" fmla="*/ 35 w 124"/>
                <a:gd name="T5" fmla="*/ 61 h 121"/>
                <a:gd name="T6" fmla="*/ 62 w 124"/>
                <a:gd name="T7" fmla="*/ 90 h 121"/>
                <a:gd name="T8" fmla="*/ 88 w 124"/>
                <a:gd name="T9" fmla="*/ 61 h 121"/>
                <a:gd name="T10" fmla="*/ 62 w 124"/>
                <a:gd name="T11" fmla="*/ 30 h 121"/>
                <a:gd name="T12" fmla="*/ 62 w 124"/>
                <a:gd name="T13" fmla="*/ 121 h 121"/>
                <a:gd name="T14" fmla="*/ 62 w 124"/>
                <a:gd name="T15" fmla="*/ 121 h 121"/>
                <a:gd name="T16" fmla="*/ 0 w 124"/>
                <a:gd name="T17" fmla="*/ 61 h 121"/>
                <a:gd name="T18" fmla="*/ 62 w 124"/>
                <a:gd name="T19" fmla="*/ 0 h 121"/>
                <a:gd name="T20" fmla="*/ 124 w 124"/>
                <a:gd name="T21" fmla="*/ 61 h 121"/>
                <a:gd name="T22" fmla="*/ 62 w 124"/>
                <a:gd name="T23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4" h="121">
                  <a:moveTo>
                    <a:pt x="62" y="30"/>
                  </a:moveTo>
                  <a:lnTo>
                    <a:pt x="62" y="30"/>
                  </a:lnTo>
                  <a:cubicBezTo>
                    <a:pt x="46" y="30"/>
                    <a:pt x="35" y="42"/>
                    <a:pt x="35" y="61"/>
                  </a:cubicBezTo>
                  <a:cubicBezTo>
                    <a:pt x="35" y="79"/>
                    <a:pt x="46" y="90"/>
                    <a:pt x="62" y="90"/>
                  </a:cubicBezTo>
                  <a:cubicBezTo>
                    <a:pt x="77" y="90"/>
                    <a:pt x="88" y="79"/>
                    <a:pt x="88" y="61"/>
                  </a:cubicBezTo>
                  <a:cubicBezTo>
                    <a:pt x="88" y="42"/>
                    <a:pt x="77" y="30"/>
                    <a:pt x="62" y="30"/>
                  </a:cubicBezTo>
                  <a:close/>
                  <a:moveTo>
                    <a:pt x="62" y="121"/>
                  </a:moveTo>
                  <a:lnTo>
                    <a:pt x="62" y="121"/>
                  </a:lnTo>
                  <a:cubicBezTo>
                    <a:pt x="26" y="121"/>
                    <a:pt x="0" y="98"/>
                    <a:pt x="0" y="61"/>
                  </a:cubicBezTo>
                  <a:cubicBezTo>
                    <a:pt x="0" y="24"/>
                    <a:pt x="26" y="0"/>
                    <a:pt x="62" y="0"/>
                  </a:cubicBezTo>
                  <a:cubicBezTo>
                    <a:pt x="97" y="0"/>
                    <a:pt x="124" y="24"/>
                    <a:pt x="124" y="61"/>
                  </a:cubicBezTo>
                  <a:cubicBezTo>
                    <a:pt x="124" y="98"/>
                    <a:pt x="97" y="121"/>
                    <a:pt x="62" y="121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5" name="Freeform 8"/>
            <p:cNvSpPr>
              <a:spLocks/>
            </p:cNvSpPr>
            <p:nvPr userDrawn="1"/>
          </p:nvSpPr>
          <p:spPr bwMode="auto">
            <a:xfrm>
              <a:off x="4918" y="2991"/>
              <a:ext cx="70" cy="83"/>
            </a:xfrm>
            <a:custGeom>
              <a:avLst/>
              <a:gdLst>
                <a:gd name="T0" fmla="*/ 84 w 136"/>
                <a:gd name="T1" fmla="*/ 0 h 155"/>
                <a:gd name="T2" fmla="*/ 84 w 136"/>
                <a:gd name="T3" fmla="*/ 0 h 155"/>
                <a:gd name="T4" fmla="*/ 39 w 136"/>
                <a:gd name="T5" fmla="*/ 62 h 155"/>
                <a:gd name="T6" fmla="*/ 39 w 136"/>
                <a:gd name="T7" fmla="*/ 0 h 155"/>
                <a:gd name="T8" fmla="*/ 0 w 136"/>
                <a:gd name="T9" fmla="*/ 0 h 155"/>
                <a:gd name="T10" fmla="*/ 0 w 136"/>
                <a:gd name="T11" fmla="*/ 155 h 155"/>
                <a:gd name="T12" fmla="*/ 39 w 136"/>
                <a:gd name="T13" fmla="*/ 155 h 155"/>
                <a:gd name="T14" fmla="*/ 39 w 136"/>
                <a:gd name="T15" fmla="*/ 88 h 155"/>
                <a:gd name="T16" fmla="*/ 86 w 136"/>
                <a:gd name="T17" fmla="*/ 155 h 155"/>
                <a:gd name="T18" fmla="*/ 136 w 136"/>
                <a:gd name="T19" fmla="*/ 155 h 155"/>
                <a:gd name="T20" fmla="*/ 75 w 136"/>
                <a:gd name="T21" fmla="*/ 73 h 155"/>
                <a:gd name="T22" fmla="*/ 131 w 136"/>
                <a:gd name="T23" fmla="*/ 0 h 155"/>
                <a:gd name="T24" fmla="*/ 84 w 136"/>
                <a:gd name="T2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155">
                  <a:moveTo>
                    <a:pt x="84" y="0"/>
                  </a:moveTo>
                  <a:lnTo>
                    <a:pt x="84" y="0"/>
                  </a:lnTo>
                  <a:lnTo>
                    <a:pt x="39" y="62"/>
                  </a:lnTo>
                  <a:lnTo>
                    <a:pt x="39" y="0"/>
                  </a:lnTo>
                  <a:lnTo>
                    <a:pt x="0" y="0"/>
                  </a:lnTo>
                  <a:lnTo>
                    <a:pt x="0" y="155"/>
                  </a:lnTo>
                  <a:lnTo>
                    <a:pt x="39" y="155"/>
                  </a:lnTo>
                  <a:lnTo>
                    <a:pt x="39" y="88"/>
                  </a:lnTo>
                  <a:lnTo>
                    <a:pt x="86" y="155"/>
                  </a:lnTo>
                  <a:lnTo>
                    <a:pt x="136" y="155"/>
                  </a:lnTo>
                  <a:lnTo>
                    <a:pt x="75" y="73"/>
                  </a:lnTo>
                  <a:lnTo>
                    <a:pt x="131" y="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6" name="Freeform 9"/>
            <p:cNvSpPr>
              <a:spLocks noEditPoints="1"/>
            </p:cNvSpPr>
            <p:nvPr userDrawn="1"/>
          </p:nvSpPr>
          <p:spPr bwMode="auto">
            <a:xfrm>
              <a:off x="5053" y="2988"/>
              <a:ext cx="64" cy="87"/>
            </a:xfrm>
            <a:custGeom>
              <a:avLst/>
              <a:gdLst>
                <a:gd name="T0" fmla="*/ 62 w 123"/>
                <a:gd name="T1" fmla="*/ 132 h 163"/>
                <a:gd name="T2" fmla="*/ 62 w 123"/>
                <a:gd name="T3" fmla="*/ 132 h 163"/>
                <a:gd name="T4" fmla="*/ 35 w 123"/>
                <a:gd name="T5" fmla="*/ 102 h 163"/>
                <a:gd name="T6" fmla="*/ 62 w 123"/>
                <a:gd name="T7" fmla="*/ 72 h 163"/>
                <a:gd name="T8" fmla="*/ 89 w 123"/>
                <a:gd name="T9" fmla="*/ 102 h 163"/>
                <a:gd name="T10" fmla="*/ 62 w 123"/>
                <a:gd name="T11" fmla="*/ 132 h 163"/>
                <a:gd name="T12" fmla="*/ 123 w 123"/>
                <a:gd name="T13" fmla="*/ 0 h 163"/>
                <a:gd name="T14" fmla="*/ 123 w 123"/>
                <a:gd name="T15" fmla="*/ 0 h 163"/>
                <a:gd name="T16" fmla="*/ 87 w 123"/>
                <a:gd name="T17" fmla="*/ 0 h 163"/>
                <a:gd name="T18" fmla="*/ 87 w 123"/>
                <a:gd name="T19" fmla="*/ 49 h 163"/>
                <a:gd name="T20" fmla="*/ 60 w 123"/>
                <a:gd name="T21" fmla="*/ 42 h 163"/>
                <a:gd name="T22" fmla="*/ 0 w 123"/>
                <a:gd name="T23" fmla="*/ 103 h 163"/>
                <a:gd name="T24" fmla="*/ 62 w 123"/>
                <a:gd name="T25" fmla="*/ 163 h 163"/>
                <a:gd name="T26" fmla="*/ 123 w 123"/>
                <a:gd name="T27" fmla="*/ 98 h 163"/>
                <a:gd name="T28" fmla="*/ 123 w 123"/>
                <a:gd name="T29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3" h="163">
                  <a:moveTo>
                    <a:pt x="62" y="132"/>
                  </a:moveTo>
                  <a:lnTo>
                    <a:pt x="62" y="132"/>
                  </a:lnTo>
                  <a:cubicBezTo>
                    <a:pt x="46" y="132"/>
                    <a:pt x="35" y="121"/>
                    <a:pt x="35" y="102"/>
                  </a:cubicBezTo>
                  <a:cubicBezTo>
                    <a:pt x="35" y="84"/>
                    <a:pt x="46" y="72"/>
                    <a:pt x="62" y="72"/>
                  </a:cubicBezTo>
                  <a:cubicBezTo>
                    <a:pt x="77" y="72"/>
                    <a:pt x="89" y="84"/>
                    <a:pt x="89" y="102"/>
                  </a:cubicBezTo>
                  <a:cubicBezTo>
                    <a:pt x="89" y="121"/>
                    <a:pt x="77" y="132"/>
                    <a:pt x="62" y="132"/>
                  </a:cubicBezTo>
                  <a:close/>
                  <a:moveTo>
                    <a:pt x="123" y="0"/>
                  </a:moveTo>
                  <a:lnTo>
                    <a:pt x="123" y="0"/>
                  </a:lnTo>
                  <a:lnTo>
                    <a:pt x="87" y="0"/>
                  </a:lnTo>
                  <a:lnTo>
                    <a:pt x="87" y="49"/>
                  </a:lnTo>
                  <a:cubicBezTo>
                    <a:pt x="85" y="48"/>
                    <a:pt x="75" y="42"/>
                    <a:pt x="60" y="42"/>
                  </a:cubicBezTo>
                  <a:cubicBezTo>
                    <a:pt x="25" y="42"/>
                    <a:pt x="0" y="66"/>
                    <a:pt x="0" y="103"/>
                  </a:cubicBezTo>
                  <a:cubicBezTo>
                    <a:pt x="0" y="140"/>
                    <a:pt x="26" y="163"/>
                    <a:pt x="62" y="163"/>
                  </a:cubicBezTo>
                  <a:cubicBezTo>
                    <a:pt x="103" y="163"/>
                    <a:pt x="123" y="135"/>
                    <a:pt x="123" y="98"/>
                  </a:cubicBezTo>
                  <a:lnTo>
                    <a:pt x="123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7" name="Freeform 10"/>
            <p:cNvSpPr>
              <a:spLocks noEditPoints="1"/>
            </p:cNvSpPr>
            <p:nvPr userDrawn="1"/>
          </p:nvSpPr>
          <p:spPr bwMode="auto">
            <a:xfrm>
              <a:off x="5121" y="3011"/>
              <a:ext cx="58" cy="64"/>
            </a:xfrm>
            <a:custGeom>
              <a:avLst/>
              <a:gdLst>
                <a:gd name="T0" fmla="*/ 55 w 112"/>
                <a:gd name="T1" fmla="*/ 92 h 121"/>
                <a:gd name="T2" fmla="*/ 55 w 112"/>
                <a:gd name="T3" fmla="*/ 92 h 121"/>
                <a:gd name="T4" fmla="*/ 33 w 112"/>
                <a:gd name="T5" fmla="*/ 78 h 121"/>
                <a:gd name="T6" fmla="*/ 55 w 112"/>
                <a:gd name="T7" fmla="*/ 66 h 121"/>
                <a:gd name="T8" fmla="*/ 78 w 112"/>
                <a:gd name="T9" fmla="*/ 66 h 121"/>
                <a:gd name="T10" fmla="*/ 78 w 112"/>
                <a:gd name="T11" fmla="*/ 73 h 121"/>
                <a:gd name="T12" fmla="*/ 55 w 112"/>
                <a:gd name="T13" fmla="*/ 92 h 121"/>
                <a:gd name="T14" fmla="*/ 78 w 112"/>
                <a:gd name="T15" fmla="*/ 43 h 121"/>
                <a:gd name="T16" fmla="*/ 78 w 112"/>
                <a:gd name="T17" fmla="*/ 43 h 121"/>
                <a:gd name="T18" fmla="*/ 56 w 112"/>
                <a:gd name="T19" fmla="*/ 43 h 121"/>
                <a:gd name="T20" fmla="*/ 0 w 112"/>
                <a:gd name="T21" fmla="*/ 81 h 121"/>
                <a:gd name="T22" fmla="*/ 55 w 112"/>
                <a:gd name="T23" fmla="*/ 121 h 121"/>
                <a:gd name="T24" fmla="*/ 111 w 112"/>
                <a:gd name="T25" fmla="*/ 77 h 121"/>
                <a:gd name="T26" fmla="*/ 112 w 112"/>
                <a:gd name="T27" fmla="*/ 61 h 121"/>
                <a:gd name="T28" fmla="*/ 111 w 112"/>
                <a:gd name="T29" fmla="*/ 44 h 121"/>
                <a:gd name="T30" fmla="*/ 56 w 112"/>
                <a:gd name="T31" fmla="*/ 0 h 121"/>
                <a:gd name="T32" fmla="*/ 19 w 112"/>
                <a:gd name="T33" fmla="*/ 5 h 121"/>
                <a:gd name="T34" fmla="*/ 19 w 112"/>
                <a:gd name="T35" fmla="*/ 33 h 121"/>
                <a:gd name="T36" fmla="*/ 49 w 112"/>
                <a:gd name="T37" fmla="*/ 27 h 121"/>
                <a:gd name="T38" fmla="*/ 78 w 112"/>
                <a:gd name="T39" fmla="*/ 4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2" h="121">
                  <a:moveTo>
                    <a:pt x="55" y="92"/>
                  </a:moveTo>
                  <a:lnTo>
                    <a:pt x="55" y="92"/>
                  </a:lnTo>
                  <a:cubicBezTo>
                    <a:pt x="41" y="92"/>
                    <a:pt x="33" y="86"/>
                    <a:pt x="33" y="78"/>
                  </a:cubicBezTo>
                  <a:cubicBezTo>
                    <a:pt x="33" y="71"/>
                    <a:pt x="38" y="66"/>
                    <a:pt x="55" y="66"/>
                  </a:cubicBezTo>
                  <a:lnTo>
                    <a:pt x="78" y="66"/>
                  </a:lnTo>
                  <a:cubicBezTo>
                    <a:pt x="78" y="66"/>
                    <a:pt x="78" y="70"/>
                    <a:pt x="78" y="73"/>
                  </a:cubicBezTo>
                  <a:cubicBezTo>
                    <a:pt x="78" y="86"/>
                    <a:pt x="70" y="92"/>
                    <a:pt x="55" y="92"/>
                  </a:cubicBezTo>
                  <a:close/>
                  <a:moveTo>
                    <a:pt x="78" y="43"/>
                  </a:moveTo>
                  <a:lnTo>
                    <a:pt x="78" y="43"/>
                  </a:lnTo>
                  <a:lnTo>
                    <a:pt x="56" y="43"/>
                  </a:lnTo>
                  <a:cubicBezTo>
                    <a:pt x="17" y="43"/>
                    <a:pt x="0" y="55"/>
                    <a:pt x="0" y="81"/>
                  </a:cubicBezTo>
                  <a:cubicBezTo>
                    <a:pt x="0" y="106"/>
                    <a:pt x="23" y="121"/>
                    <a:pt x="55" y="121"/>
                  </a:cubicBezTo>
                  <a:cubicBezTo>
                    <a:pt x="88" y="121"/>
                    <a:pt x="110" y="104"/>
                    <a:pt x="111" y="77"/>
                  </a:cubicBezTo>
                  <a:cubicBezTo>
                    <a:pt x="112" y="72"/>
                    <a:pt x="112" y="68"/>
                    <a:pt x="112" y="61"/>
                  </a:cubicBezTo>
                  <a:cubicBezTo>
                    <a:pt x="112" y="54"/>
                    <a:pt x="112" y="49"/>
                    <a:pt x="111" y="44"/>
                  </a:cubicBezTo>
                  <a:cubicBezTo>
                    <a:pt x="109" y="12"/>
                    <a:pt x="86" y="0"/>
                    <a:pt x="56" y="0"/>
                  </a:cubicBezTo>
                  <a:cubicBezTo>
                    <a:pt x="37" y="0"/>
                    <a:pt x="22" y="5"/>
                    <a:pt x="19" y="5"/>
                  </a:cubicBezTo>
                  <a:lnTo>
                    <a:pt x="19" y="33"/>
                  </a:lnTo>
                  <a:cubicBezTo>
                    <a:pt x="23" y="31"/>
                    <a:pt x="36" y="27"/>
                    <a:pt x="49" y="27"/>
                  </a:cubicBezTo>
                  <a:cubicBezTo>
                    <a:pt x="65" y="27"/>
                    <a:pt x="78" y="30"/>
                    <a:pt x="78" y="43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8" name="Freeform 11"/>
            <p:cNvSpPr>
              <a:spLocks/>
            </p:cNvSpPr>
            <p:nvPr userDrawn="1"/>
          </p:nvSpPr>
          <p:spPr bwMode="auto">
            <a:xfrm>
              <a:off x="5186" y="2988"/>
              <a:ext cx="61" cy="86"/>
            </a:xfrm>
            <a:custGeom>
              <a:avLst/>
              <a:gdLst>
                <a:gd name="T0" fmla="*/ 0 w 118"/>
                <a:gd name="T1" fmla="*/ 0 h 160"/>
                <a:gd name="T2" fmla="*/ 0 w 118"/>
                <a:gd name="T3" fmla="*/ 0 h 160"/>
                <a:gd name="T4" fmla="*/ 0 w 118"/>
                <a:gd name="T5" fmla="*/ 160 h 160"/>
                <a:gd name="T6" fmla="*/ 36 w 118"/>
                <a:gd name="T7" fmla="*/ 160 h 160"/>
                <a:gd name="T8" fmla="*/ 36 w 118"/>
                <a:gd name="T9" fmla="*/ 114 h 160"/>
                <a:gd name="T10" fmla="*/ 73 w 118"/>
                <a:gd name="T11" fmla="*/ 160 h 160"/>
                <a:gd name="T12" fmla="*/ 118 w 118"/>
                <a:gd name="T13" fmla="*/ 160 h 160"/>
                <a:gd name="T14" fmla="*/ 70 w 118"/>
                <a:gd name="T15" fmla="*/ 100 h 160"/>
                <a:gd name="T16" fmla="*/ 115 w 118"/>
                <a:gd name="T17" fmla="*/ 46 h 160"/>
                <a:gd name="T18" fmla="*/ 72 w 118"/>
                <a:gd name="T19" fmla="*/ 46 h 160"/>
                <a:gd name="T20" fmla="*/ 36 w 118"/>
                <a:gd name="T21" fmla="*/ 92 h 160"/>
                <a:gd name="T22" fmla="*/ 36 w 118"/>
                <a:gd name="T23" fmla="*/ 0 h 160"/>
                <a:gd name="T24" fmla="*/ 0 w 118"/>
                <a:gd name="T25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60">
                  <a:moveTo>
                    <a:pt x="0" y="0"/>
                  </a:moveTo>
                  <a:lnTo>
                    <a:pt x="0" y="0"/>
                  </a:lnTo>
                  <a:lnTo>
                    <a:pt x="0" y="160"/>
                  </a:lnTo>
                  <a:lnTo>
                    <a:pt x="36" y="160"/>
                  </a:lnTo>
                  <a:lnTo>
                    <a:pt x="36" y="114"/>
                  </a:lnTo>
                  <a:lnTo>
                    <a:pt x="73" y="160"/>
                  </a:lnTo>
                  <a:lnTo>
                    <a:pt x="118" y="160"/>
                  </a:lnTo>
                  <a:lnTo>
                    <a:pt x="70" y="100"/>
                  </a:lnTo>
                  <a:lnTo>
                    <a:pt x="115" y="46"/>
                  </a:lnTo>
                  <a:lnTo>
                    <a:pt x="72" y="46"/>
                  </a:lnTo>
                  <a:lnTo>
                    <a:pt x="36" y="92"/>
                  </a:lnTo>
                  <a:lnTo>
                    <a:pt x="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9" name="Freeform 12"/>
            <p:cNvSpPr>
              <a:spLocks noEditPoints="1"/>
            </p:cNvSpPr>
            <p:nvPr userDrawn="1"/>
          </p:nvSpPr>
          <p:spPr bwMode="auto">
            <a:xfrm>
              <a:off x="4983" y="3011"/>
              <a:ext cx="64" cy="64"/>
            </a:xfrm>
            <a:custGeom>
              <a:avLst/>
              <a:gdLst>
                <a:gd name="T0" fmla="*/ 62 w 124"/>
                <a:gd name="T1" fmla="*/ 30 h 121"/>
                <a:gd name="T2" fmla="*/ 62 w 124"/>
                <a:gd name="T3" fmla="*/ 30 h 121"/>
                <a:gd name="T4" fmla="*/ 35 w 124"/>
                <a:gd name="T5" fmla="*/ 61 h 121"/>
                <a:gd name="T6" fmla="*/ 62 w 124"/>
                <a:gd name="T7" fmla="*/ 90 h 121"/>
                <a:gd name="T8" fmla="*/ 88 w 124"/>
                <a:gd name="T9" fmla="*/ 61 h 121"/>
                <a:gd name="T10" fmla="*/ 62 w 124"/>
                <a:gd name="T11" fmla="*/ 30 h 121"/>
                <a:gd name="T12" fmla="*/ 62 w 124"/>
                <a:gd name="T13" fmla="*/ 121 h 121"/>
                <a:gd name="T14" fmla="*/ 62 w 124"/>
                <a:gd name="T15" fmla="*/ 121 h 121"/>
                <a:gd name="T16" fmla="*/ 0 w 124"/>
                <a:gd name="T17" fmla="*/ 61 h 121"/>
                <a:gd name="T18" fmla="*/ 62 w 124"/>
                <a:gd name="T19" fmla="*/ 0 h 121"/>
                <a:gd name="T20" fmla="*/ 124 w 124"/>
                <a:gd name="T21" fmla="*/ 61 h 121"/>
                <a:gd name="T22" fmla="*/ 62 w 124"/>
                <a:gd name="T23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4" h="121">
                  <a:moveTo>
                    <a:pt x="62" y="30"/>
                  </a:moveTo>
                  <a:lnTo>
                    <a:pt x="62" y="30"/>
                  </a:lnTo>
                  <a:cubicBezTo>
                    <a:pt x="46" y="30"/>
                    <a:pt x="35" y="42"/>
                    <a:pt x="35" y="61"/>
                  </a:cubicBezTo>
                  <a:cubicBezTo>
                    <a:pt x="35" y="79"/>
                    <a:pt x="46" y="90"/>
                    <a:pt x="62" y="90"/>
                  </a:cubicBezTo>
                  <a:cubicBezTo>
                    <a:pt x="77" y="90"/>
                    <a:pt x="88" y="79"/>
                    <a:pt x="88" y="61"/>
                  </a:cubicBezTo>
                  <a:cubicBezTo>
                    <a:pt x="88" y="42"/>
                    <a:pt x="77" y="30"/>
                    <a:pt x="62" y="30"/>
                  </a:cubicBezTo>
                  <a:close/>
                  <a:moveTo>
                    <a:pt x="62" y="121"/>
                  </a:moveTo>
                  <a:lnTo>
                    <a:pt x="62" y="121"/>
                  </a:lnTo>
                  <a:cubicBezTo>
                    <a:pt x="26" y="121"/>
                    <a:pt x="0" y="98"/>
                    <a:pt x="0" y="61"/>
                  </a:cubicBezTo>
                  <a:cubicBezTo>
                    <a:pt x="0" y="24"/>
                    <a:pt x="26" y="0"/>
                    <a:pt x="62" y="0"/>
                  </a:cubicBezTo>
                  <a:cubicBezTo>
                    <a:pt x="97" y="0"/>
                    <a:pt x="124" y="24"/>
                    <a:pt x="124" y="61"/>
                  </a:cubicBezTo>
                  <a:cubicBezTo>
                    <a:pt x="124" y="98"/>
                    <a:pt x="97" y="121"/>
                    <a:pt x="62" y="121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0" name="Freeform 13"/>
            <p:cNvSpPr>
              <a:spLocks/>
            </p:cNvSpPr>
            <p:nvPr userDrawn="1"/>
          </p:nvSpPr>
          <p:spPr bwMode="auto">
            <a:xfrm>
              <a:off x="4918" y="2991"/>
              <a:ext cx="70" cy="83"/>
            </a:xfrm>
            <a:custGeom>
              <a:avLst/>
              <a:gdLst>
                <a:gd name="T0" fmla="*/ 84 w 136"/>
                <a:gd name="T1" fmla="*/ 0 h 155"/>
                <a:gd name="T2" fmla="*/ 84 w 136"/>
                <a:gd name="T3" fmla="*/ 0 h 155"/>
                <a:gd name="T4" fmla="*/ 39 w 136"/>
                <a:gd name="T5" fmla="*/ 62 h 155"/>
                <a:gd name="T6" fmla="*/ 39 w 136"/>
                <a:gd name="T7" fmla="*/ 0 h 155"/>
                <a:gd name="T8" fmla="*/ 0 w 136"/>
                <a:gd name="T9" fmla="*/ 0 h 155"/>
                <a:gd name="T10" fmla="*/ 0 w 136"/>
                <a:gd name="T11" fmla="*/ 155 h 155"/>
                <a:gd name="T12" fmla="*/ 39 w 136"/>
                <a:gd name="T13" fmla="*/ 155 h 155"/>
                <a:gd name="T14" fmla="*/ 39 w 136"/>
                <a:gd name="T15" fmla="*/ 88 h 155"/>
                <a:gd name="T16" fmla="*/ 86 w 136"/>
                <a:gd name="T17" fmla="*/ 155 h 155"/>
                <a:gd name="T18" fmla="*/ 136 w 136"/>
                <a:gd name="T19" fmla="*/ 155 h 155"/>
                <a:gd name="T20" fmla="*/ 75 w 136"/>
                <a:gd name="T21" fmla="*/ 73 h 155"/>
                <a:gd name="T22" fmla="*/ 131 w 136"/>
                <a:gd name="T23" fmla="*/ 0 h 155"/>
                <a:gd name="T24" fmla="*/ 84 w 136"/>
                <a:gd name="T2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155">
                  <a:moveTo>
                    <a:pt x="84" y="0"/>
                  </a:moveTo>
                  <a:lnTo>
                    <a:pt x="84" y="0"/>
                  </a:lnTo>
                  <a:lnTo>
                    <a:pt x="39" y="62"/>
                  </a:lnTo>
                  <a:lnTo>
                    <a:pt x="39" y="0"/>
                  </a:lnTo>
                  <a:lnTo>
                    <a:pt x="0" y="0"/>
                  </a:lnTo>
                  <a:lnTo>
                    <a:pt x="0" y="155"/>
                  </a:lnTo>
                  <a:lnTo>
                    <a:pt x="39" y="155"/>
                  </a:lnTo>
                  <a:lnTo>
                    <a:pt x="39" y="88"/>
                  </a:lnTo>
                  <a:lnTo>
                    <a:pt x="86" y="155"/>
                  </a:lnTo>
                  <a:lnTo>
                    <a:pt x="136" y="155"/>
                  </a:lnTo>
                  <a:lnTo>
                    <a:pt x="75" y="73"/>
                  </a:lnTo>
                  <a:lnTo>
                    <a:pt x="131" y="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1" name="Freeform 14"/>
            <p:cNvSpPr>
              <a:spLocks noEditPoints="1"/>
            </p:cNvSpPr>
            <p:nvPr userDrawn="1"/>
          </p:nvSpPr>
          <p:spPr bwMode="auto">
            <a:xfrm>
              <a:off x="5053" y="2988"/>
              <a:ext cx="64" cy="87"/>
            </a:xfrm>
            <a:custGeom>
              <a:avLst/>
              <a:gdLst>
                <a:gd name="T0" fmla="*/ 62 w 123"/>
                <a:gd name="T1" fmla="*/ 132 h 163"/>
                <a:gd name="T2" fmla="*/ 62 w 123"/>
                <a:gd name="T3" fmla="*/ 132 h 163"/>
                <a:gd name="T4" fmla="*/ 35 w 123"/>
                <a:gd name="T5" fmla="*/ 102 h 163"/>
                <a:gd name="T6" fmla="*/ 62 w 123"/>
                <a:gd name="T7" fmla="*/ 72 h 163"/>
                <a:gd name="T8" fmla="*/ 89 w 123"/>
                <a:gd name="T9" fmla="*/ 102 h 163"/>
                <a:gd name="T10" fmla="*/ 62 w 123"/>
                <a:gd name="T11" fmla="*/ 132 h 163"/>
                <a:gd name="T12" fmla="*/ 123 w 123"/>
                <a:gd name="T13" fmla="*/ 0 h 163"/>
                <a:gd name="T14" fmla="*/ 123 w 123"/>
                <a:gd name="T15" fmla="*/ 0 h 163"/>
                <a:gd name="T16" fmla="*/ 87 w 123"/>
                <a:gd name="T17" fmla="*/ 0 h 163"/>
                <a:gd name="T18" fmla="*/ 87 w 123"/>
                <a:gd name="T19" fmla="*/ 49 h 163"/>
                <a:gd name="T20" fmla="*/ 60 w 123"/>
                <a:gd name="T21" fmla="*/ 42 h 163"/>
                <a:gd name="T22" fmla="*/ 0 w 123"/>
                <a:gd name="T23" fmla="*/ 103 h 163"/>
                <a:gd name="T24" fmla="*/ 62 w 123"/>
                <a:gd name="T25" fmla="*/ 163 h 163"/>
                <a:gd name="T26" fmla="*/ 123 w 123"/>
                <a:gd name="T27" fmla="*/ 98 h 163"/>
                <a:gd name="T28" fmla="*/ 123 w 123"/>
                <a:gd name="T29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3" h="163">
                  <a:moveTo>
                    <a:pt x="62" y="132"/>
                  </a:moveTo>
                  <a:lnTo>
                    <a:pt x="62" y="132"/>
                  </a:lnTo>
                  <a:cubicBezTo>
                    <a:pt x="46" y="132"/>
                    <a:pt x="35" y="121"/>
                    <a:pt x="35" y="102"/>
                  </a:cubicBezTo>
                  <a:cubicBezTo>
                    <a:pt x="35" y="84"/>
                    <a:pt x="46" y="72"/>
                    <a:pt x="62" y="72"/>
                  </a:cubicBezTo>
                  <a:cubicBezTo>
                    <a:pt x="77" y="72"/>
                    <a:pt x="89" y="84"/>
                    <a:pt x="89" y="102"/>
                  </a:cubicBezTo>
                  <a:cubicBezTo>
                    <a:pt x="89" y="121"/>
                    <a:pt x="77" y="132"/>
                    <a:pt x="62" y="132"/>
                  </a:cubicBezTo>
                  <a:close/>
                  <a:moveTo>
                    <a:pt x="123" y="0"/>
                  </a:moveTo>
                  <a:lnTo>
                    <a:pt x="123" y="0"/>
                  </a:lnTo>
                  <a:lnTo>
                    <a:pt x="87" y="0"/>
                  </a:lnTo>
                  <a:lnTo>
                    <a:pt x="87" y="49"/>
                  </a:lnTo>
                  <a:cubicBezTo>
                    <a:pt x="85" y="48"/>
                    <a:pt x="75" y="42"/>
                    <a:pt x="60" y="42"/>
                  </a:cubicBezTo>
                  <a:cubicBezTo>
                    <a:pt x="25" y="42"/>
                    <a:pt x="0" y="66"/>
                    <a:pt x="0" y="103"/>
                  </a:cubicBezTo>
                  <a:cubicBezTo>
                    <a:pt x="0" y="140"/>
                    <a:pt x="26" y="163"/>
                    <a:pt x="62" y="163"/>
                  </a:cubicBezTo>
                  <a:cubicBezTo>
                    <a:pt x="103" y="163"/>
                    <a:pt x="123" y="135"/>
                    <a:pt x="123" y="98"/>
                  </a:cubicBezTo>
                  <a:lnTo>
                    <a:pt x="123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2" name="Freeform 15"/>
            <p:cNvSpPr>
              <a:spLocks noEditPoints="1"/>
            </p:cNvSpPr>
            <p:nvPr userDrawn="1"/>
          </p:nvSpPr>
          <p:spPr bwMode="auto">
            <a:xfrm>
              <a:off x="5273" y="3010"/>
              <a:ext cx="61" cy="66"/>
            </a:xfrm>
            <a:custGeom>
              <a:avLst/>
              <a:gdLst>
                <a:gd name="T0" fmla="*/ 119 w 119"/>
                <a:gd name="T1" fmla="*/ 121 h 125"/>
                <a:gd name="T2" fmla="*/ 119 w 119"/>
                <a:gd name="T3" fmla="*/ 121 h 125"/>
                <a:gd name="T4" fmla="*/ 86 w 119"/>
                <a:gd name="T5" fmla="*/ 121 h 125"/>
                <a:gd name="T6" fmla="*/ 86 w 119"/>
                <a:gd name="T7" fmla="*/ 110 h 125"/>
                <a:gd name="T8" fmla="*/ 86 w 119"/>
                <a:gd name="T9" fmla="*/ 110 h 125"/>
                <a:gd name="T10" fmla="*/ 54 w 119"/>
                <a:gd name="T11" fmla="*/ 125 h 125"/>
                <a:gd name="T12" fmla="*/ 0 w 119"/>
                <a:gd name="T13" fmla="*/ 62 h 125"/>
                <a:gd name="T14" fmla="*/ 53 w 119"/>
                <a:gd name="T15" fmla="*/ 0 h 125"/>
                <a:gd name="T16" fmla="*/ 86 w 119"/>
                <a:gd name="T17" fmla="*/ 15 h 125"/>
                <a:gd name="T18" fmla="*/ 86 w 119"/>
                <a:gd name="T19" fmla="*/ 4 h 125"/>
                <a:gd name="T20" fmla="*/ 119 w 119"/>
                <a:gd name="T21" fmla="*/ 4 h 125"/>
                <a:gd name="T22" fmla="*/ 119 w 119"/>
                <a:gd name="T23" fmla="*/ 121 h 125"/>
                <a:gd name="T24" fmla="*/ 89 w 119"/>
                <a:gd name="T25" fmla="*/ 62 h 125"/>
                <a:gd name="T26" fmla="*/ 89 w 119"/>
                <a:gd name="T27" fmla="*/ 62 h 125"/>
                <a:gd name="T28" fmla="*/ 62 w 119"/>
                <a:gd name="T29" fmla="*/ 29 h 125"/>
                <a:gd name="T30" fmla="*/ 34 w 119"/>
                <a:gd name="T31" fmla="*/ 62 h 125"/>
                <a:gd name="T32" fmla="*/ 62 w 119"/>
                <a:gd name="T33" fmla="*/ 95 h 125"/>
                <a:gd name="T34" fmla="*/ 89 w 119"/>
                <a:gd name="T35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9" h="125">
                  <a:moveTo>
                    <a:pt x="119" y="121"/>
                  </a:moveTo>
                  <a:lnTo>
                    <a:pt x="119" y="121"/>
                  </a:lnTo>
                  <a:lnTo>
                    <a:pt x="86" y="121"/>
                  </a:lnTo>
                  <a:lnTo>
                    <a:pt x="86" y="110"/>
                  </a:lnTo>
                  <a:lnTo>
                    <a:pt x="86" y="110"/>
                  </a:lnTo>
                  <a:cubicBezTo>
                    <a:pt x="79" y="119"/>
                    <a:pt x="66" y="125"/>
                    <a:pt x="54" y="125"/>
                  </a:cubicBezTo>
                  <a:cubicBezTo>
                    <a:pt x="20" y="125"/>
                    <a:pt x="0" y="93"/>
                    <a:pt x="0" y="62"/>
                  </a:cubicBezTo>
                  <a:cubicBezTo>
                    <a:pt x="0" y="31"/>
                    <a:pt x="20" y="0"/>
                    <a:pt x="53" y="0"/>
                  </a:cubicBezTo>
                  <a:cubicBezTo>
                    <a:pt x="66" y="0"/>
                    <a:pt x="78" y="5"/>
                    <a:pt x="86" y="15"/>
                  </a:cubicBezTo>
                  <a:lnTo>
                    <a:pt x="86" y="4"/>
                  </a:lnTo>
                  <a:lnTo>
                    <a:pt x="119" y="4"/>
                  </a:lnTo>
                  <a:lnTo>
                    <a:pt x="119" y="121"/>
                  </a:lnTo>
                  <a:close/>
                  <a:moveTo>
                    <a:pt x="89" y="62"/>
                  </a:moveTo>
                  <a:lnTo>
                    <a:pt x="89" y="62"/>
                  </a:lnTo>
                  <a:cubicBezTo>
                    <a:pt x="89" y="46"/>
                    <a:pt x="79" y="29"/>
                    <a:pt x="62" y="29"/>
                  </a:cubicBezTo>
                  <a:cubicBezTo>
                    <a:pt x="44" y="29"/>
                    <a:pt x="34" y="46"/>
                    <a:pt x="34" y="62"/>
                  </a:cubicBezTo>
                  <a:cubicBezTo>
                    <a:pt x="34" y="78"/>
                    <a:pt x="44" y="95"/>
                    <a:pt x="62" y="95"/>
                  </a:cubicBezTo>
                  <a:cubicBezTo>
                    <a:pt x="79" y="95"/>
                    <a:pt x="89" y="78"/>
                    <a:pt x="89" y="6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3" name="Freeform 16"/>
            <p:cNvSpPr>
              <a:spLocks/>
            </p:cNvSpPr>
            <p:nvPr userDrawn="1"/>
          </p:nvSpPr>
          <p:spPr bwMode="auto">
            <a:xfrm>
              <a:off x="5347" y="2966"/>
              <a:ext cx="17" cy="108"/>
            </a:xfrm>
            <a:custGeom>
              <a:avLst/>
              <a:gdLst>
                <a:gd name="T0" fmla="*/ 0 w 33"/>
                <a:gd name="T1" fmla="*/ 202 h 202"/>
                <a:gd name="T2" fmla="*/ 0 w 33"/>
                <a:gd name="T3" fmla="*/ 202 h 202"/>
                <a:gd name="T4" fmla="*/ 33 w 33"/>
                <a:gd name="T5" fmla="*/ 202 h 202"/>
                <a:gd name="T6" fmla="*/ 33 w 33"/>
                <a:gd name="T7" fmla="*/ 0 h 202"/>
                <a:gd name="T8" fmla="*/ 0 w 33"/>
                <a:gd name="T9" fmla="*/ 0 h 202"/>
                <a:gd name="T10" fmla="*/ 0 w 33"/>
                <a:gd name="T11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202">
                  <a:moveTo>
                    <a:pt x="0" y="202"/>
                  </a:moveTo>
                  <a:lnTo>
                    <a:pt x="0" y="202"/>
                  </a:lnTo>
                  <a:lnTo>
                    <a:pt x="33" y="202"/>
                  </a:lnTo>
                  <a:lnTo>
                    <a:pt x="33" y="0"/>
                  </a:lnTo>
                  <a:lnTo>
                    <a:pt x="0" y="0"/>
                  </a:lnTo>
                  <a:lnTo>
                    <a:pt x="0" y="202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4" name="Freeform 17"/>
            <p:cNvSpPr>
              <a:spLocks noEditPoints="1"/>
            </p:cNvSpPr>
            <p:nvPr userDrawn="1"/>
          </p:nvSpPr>
          <p:spPr bwMode="auto">
            <a:xfrm>
              <a:off x="5371" y="3010"/>
              <a:ext cx="62" cy="66"/>
            </a:xfrm>
            <a:custGeom>
              <a:avLst/>
              <a:gdLst>
                <a:gd name="T0" fmla="*/ 119 w 119"/>
                <a:gd name="T1" fmla="*/ 121 h 125"/>
                <a:gd name="T2" fmla="*/ 119 w 119"/>
                <a:gd name="T3" fmla="*/ 121 h 125"/>
                <a:gd name="T4" fmla="*/ 86 w 119"/>
                <a:gd name="T5" fmla="*/ 121 h 125"/>
                <a:gd name="T6" fmla="*/ 86 w 119"/>
                <a:gd name="T7" fmla="*/ 110 h 125"/>
                <a:gd name="T8" fmla="*/ 86 w 119"/>
                <a:gd name="T9" fmla="*/ 110 h 125"/>
                <a:gd name="T10" fmla="*/ 54 w 119"/>
                <a:gd name="T11" fmla="*/ 125 h 125"/>
                <a:gd name="T12" fmla="*/ 0 w 119"/>
                <a:gd name="T13" fmla="*/ 62 h 125"/>
                <a:gd name="T14" fmla="*/ 54 w 119"/>
                <a:gd name="T15" fmla="*/ 0 h 125"/>
                <a:gd name="T16" fmla="*/ 86 w 119"/>
                <a:gd name="T17" fmla="*/ 15 h 125"/>
                <a:gd name="T18" fmla="*/ 86 w 119"/>
                <a:gd name="T19" fmla="*/ 4 h 125"/>
                <a:gd name="T20" fmla="*/ 119 w 119"/>
                <a:gd name="T21" fmla="*/ 4 h 125"/>
                <a:gd name="T22" fmla="*/ 119 w 119"/>
                <a:gd name="T23" fmla="*/ 121 h 125"/>
                <a:gd name="T24" fmla="*/ 90 w 119"/>
                <a:gd name="T25" fmla="*/ 62 h 125"/>
                <a:gd name="T26" fmla="*/ 90 w 119"/>
                <a:gd name="T27" fmla="*/ 62 h 125"/>
                <a:gd name="T28" fmla="*/ 62 w 119"/>
                <a:gd name="T29" fmla="*/ 29 h 125"/>
                <a:gd name="T30" fmla="*/ 34 w 119"/>
                <a:gd name="T31" fmla="*/ 62 h 125"/>
                <a:gd name="T32" fmla="*/ 62 w 119"/>
                <a:gd name="T33" fmla="*/ 95 h 125"/>
                <a:gd name="T34" fmla="*/ 90 w 119"/>
                <a:gd name="T35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9" h="125">
                  <a:moveTo>
                    <a:pt x="119" y="121"/>
                  </a:moveTo>
                  <a:lnTo>
                    <a:pt x="119" y="121"/>
                  </a:lnTo>
                  <a:lnTo>
                    <a:pt x="86" y="121"/>
                  </a:lnTo>
                  <a:lnTo>
                    <a:pt x="86" y="110"/>
                  </a:lnTo>
                  <a:lnTo>
                    <a:pt x="86" y="110"/>
                  </a:lnTo>
                  <a:cubicBezTo>
                    <a:pt x="79" y="119"/>
                    <a:pt x="66" y="125"/>
                    <a:pt x="54" y="125"/>
                  </a:cubicBezTo>
                  <a:cubicBezTo>
                    <a:pt x="20" y="125"/>
                    <a:pt x="0" y="93"/>
                    <a:pt x="0" y="62"/>
                  </a:cubicBezTo>
                  <a:cubicBezTo>
                    <a:pt x="0" y="31"/>
                    <a:pt x="20" y="0"/>
                    <a:pt x="54" y="0"/>
                  </a:cubicBezTo>
                  <a:cubicBezTo>
                    <a:pt x="66" y="0"/>
                    <a:pt x="78" y="5"/>
                    <a:pt x="86" y="15"/>
                  </a:cubicBezTo>
                  <a:lnTo>
                    <a:pt x="86" y="4"/>
                  </a:lnTo>
                  <a:lnTo>
                    <a:pt x="119" y="4"/>
                  </a:lnTo>
                  <a:lnTo>
                    <a:pt x="119" y="121"/>
                  </a:lnTo>
                  <a:close/>
                  <a:moveTo>
                    <a:pt x="90" y="62"/>
                  </a:moveTo>
                  <a:lnTo>
                    <a:pt x="90" y="62"/>
                  </a:lnTo>
                  <a:cubicBezTo>
                    <a:pt x="90" y="46"/>
                    <a:pt x="79" y="29"/>
                    <a:pt x="62" y="29"/>
                  </a:cubicBezTo>
                  <a:cubicBezTo>
                    <a:pt x="45" y="29"/>
                    <a:pt x="34" y="46"/>
                    <a:pt x="34" y="62"/>
                  </a:cubicBezTo>
                  <a:cubicBezTo>
                    <a:pt x="34" y="78"/>
                    <a:pt x="45" y="95"/>
                    <a:pt x="62" y="95"/>
                  </a:cubicBezTo>
                  <a:cubicBezTo>
                    <a:pt x="79" y="95"/>
                    <a:pt x="90" y="78"/>
                    <a:pt x="90" y="6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5" name="Freeform 18"/>
            <p:cNvSpPr>
              <a:spLocks/>
            </p:cNvSpPr>
            <p:nvPr userDrawn="1"/>
          </p:nvSpPr>
          <p:spPr bwMode="auto">
            <a:xfrm>
              <a:off x="5445" y="3010"/>
              <a:ext cx="40" cy="64"/>
            </a:xfrm>
            <a:custGeom>
              <a:avLst/>
              <a:gdLst>
                <a:gd name="T0" fmla="*/ 34 w 77"/>
                <a:gd name="T1" fmla="*/ 16 h 121"/>
                <a:gd name="T2" fmla="*/ 34 w 77"/>
                <a:gd name="T3" fmla="*/ 16 h 121"/>
                <a:gd name="T4" fmla="*/ 34 w 77"/>
                <a:gd name="T5" fmla="*/ 16 h 121"/>
                <a:gd name="T6" fmla="*/ 63 w 77"/>
                <a:gd name="T7" fmla="*/ 0 h 121"/>
                <a:gd name="T8" fmla="*/ 77 w 77"/>
                <a:gd name="T9" fmla="*/ 3 h 121"/>
                <a:gd name="T10" fmla="*/ 73 w 77"/>
                <a:gd name="T11" fmla="*/ 34 h 121"/>
                <a:gd name="T12" fmla="*/ 59 w 77"/>
                <a:gd name="T13" fmla="*/ 29 h 121"/>
                <a:gd name="T14" fmla="*/ 34 w 77"/>
                <a:gd name="T15" fmla="*/ 68 h 121"/>
                <a:gd name="T16" fmla="*/ 34 w 77"/>
                <a:gd name="T17" fmla="*/ 121 h 121"/>
                <a:gd name="T18" fmla="*/ 0 w 77"/>
                <a:gd name="T19" fmla="*/ 121 h 121"/>
                <a:gd name="T20" fmla="*/ 0 w 77"/>
                <a:gd name="T21" fmla="*/ 4 h 121"/>
                <a:gd name="T22" fmla="*/ 34 w 77"/>
                <a:gd name="T23" fmla="*/ 4 h 121"/>
                <a:gd name="T24" fmla="*/ 34 w 77"/>
                <a:gd name="T25" fmla="*/ 16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" h="121">
                  <a:moveTo>
                    <a:pt x="34" y="16"/>
                  </a:moveTo>
                  <a:lnTo>
                    <a:pt x="34" y="16"/>
                  </a:lnTo>
                  <a:lnTo>
                    <a:pt x="34" y="16"/>
                  </a:lnTo>
                  <a:cubicBezTo>
                    <a:pt x="41" y="5"/>
                    <a:pt x="51" y="0"/>
                    <a:pt x="63" y="0"/>
                  </a:cubicBezTo>
                  <a:cubicBezTo>
                    <a:pt x="68" y="0"/>
                    <a:pt x="73" y="1"/>
                    <a:pt x="77" y="3"/>
                  </a:cubicBezTo>
                  <a:lnTo>
                    <a:pt x="73" y="34"/>
                  </a:lnTo>
                  <a:cubicBezTo>
                    <a:pt x="69" y="31"/>
                    <a:pt x="64" y="29"/>
                    <a:pt x="59" y="29"/>
                  </a:cubicBezTo>
                  <a:cubicBezTo>
                    <a:pt x="36" y="29"/>
                    <a:pt x="34" y="50"/>
                    <a:pt x="34" y="68"/>
                  </a:cubicBezTo>
                  <a:lnTo>
                    <a:pt x="34" y="121"/>
                  </a:lnTo>
                  <a:lnTo>
                    <a:pt x="0" y="121"/>
                  </a:lnTo>
                  <a:lnTo>
                    <a:pt x="0" y="4"/>
                  </a:lnTo>
                  <a:lnTo>
                    <a:pt x="34" y="4"/>
                  </a:lnTo>
                  <a:lnTo>
                    <a:pt x="34" y="1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6" name="Freeform 19"/>
            <p:cNvSpPr>
              <a:spLocks noEditPoints="1"/>
            </p:cNvSpPr>
            <p:nvPr userDrawn="1"/>
          </p:nvSpPr>
          <p:spPr bwMode="auto">
            <a:xfrm>
              <a:off x="5490" y="2975"/>
              <a:ext cx="21" cy="99"/>
            </a:xfrm>
            <a:custGeom>
              <a:avLst/>
              <a:gdLst>
                <a:gd name="T0" fmla="*/ 40 w 40"/>
                <a:gd name="T1" fmla="*/ 19 h 186"/>
                <a:gd name="T2" fmla="*/ 40 w 40"/>
                <a:gd name="T3" fmla="*/ 19 h 186"/>
                <a:gd name="T4" fmla="*/ 20 w 40"/>
                <a:gd name="T5" fmla="*/ 39 h 186"/>
                <a:gd name="T6" fmla="*/ 0 w 40"/>
                <a:gd name="T7" fmla="*/ 19 h 186"/>
                <a:gd name="T8" fmla="*/ 20 w 40"/>
                <a:gd name="T9" fmla="*/ 0 h 186"/>
                <a:gd name="T10" fmla="*/ 40 w 40"/>
                <a:gd name="T11" fmla="*/ 19 h 186"/>
                <a:gd name="T12" fmla="*/ 37 w 40"/>
                <a:gd name="T13" fmla="*/ 186 h 186"/>
                <a:gd name="T14" fmla="*/ 37 w 40"/>
                <a:gd name="T15" fmla="*/ 186 h 186"/>
                <a:gd name="T16" fmla="*/ 3 w 40"/>
                <a:gd name="T17" fmla="*/ 186 h 186"/>
                <a:gd name="T18" fmla="*/ 3 w 40"/>
                <a:gd name="T19" fmla="*/ 69 h 186"/>
                <a:gd name="T20" fmla="*/ 37 w 40"/>
                <a:gd name="T21" fmla="*/ 69 h 186"/>
                <a:gd name="T22" fmla="*/ 37 w 40"/>
                <a:gd name="T23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" h="186">
                  <a:moveTo>
                    <a:pt x="40" y="19"/>
                  </a:moveTo>
                  <a:lnTo>
                    <a:pt x="40" y="19"/>
                  </a:lnTo>
                  <a:cubicBezTo>
                    <a:pt x="40" y="30"/>
                    <a:pt x="31" y="39"/>
                    <a:pt x="20" y="39"/>
                  </a:cubicBez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19"/>
                  </a:cubicBezTo>
                  <a:close/>
                  <a:moveTo>
                    <a:pt x="37" y="186"/>
                  </a:moveTo>
                  <a:lnTo>
                    <a:pt x="37" y="186"/>
                  </a:lnTo>
                  <a:lnTo>
                    <a:pt x="3" y="186"/>
                  </a:lnTo>
                  <a:lnTo>
                    <a:pt x="3" y="69"/>
                  </a:lnTo>
                  <a:lnTo>
                    <a:pt x="37" y="69"/>
                  </a:lnTo>
                  <a:lnTo>
                    <a:pt x="37" y="18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7" name="Freeform 20"/>
            <p:cNvSpPr>
              <a:spLocks/>
            </p:cNvSpPr>
            <p:nvPr userDrawn="1"/>
          </p:nvSpPr>
          <p:spPr bwMode="auto">
            <a:xfrm>
              <a:off x="5516" y="3010"/>
              <a:ext cx="45" cy="66"/>
            </a:xfrm>
            <a:custGeom>
              <a:avLst/>
              <a:gdLst>
                <a:gd name="T0" fmla="*/ 67 w 87"/>
                <a:gd name="T1" fmla="*/ 31 h 125"/>
                <a:gd name="T2" fmla="*/ 67 w 87"/>
                <a:gd name="T3" fmla="*/ 31 h 125"/>
                <a:gd name="T4" fmla="*/ 49 w 87"/>
                <a:gd name="T5" fmla="*/ 23 h 125"/>
                <a:gd name="T6" fmla="*/ 38 w 87"/>
                <a:gd name="T7" fmla="*/ 33 h 125"/>
                <a:gd name="T8" fmla="*/ 62 w 87"/>
                <a:gd name="T9" fmla="*/ 49 h 125"/>
                <a:gd name="T10" fmla="*/ 87 w 87"/>
                <a:gd name="T11" fmla="*/ 83 h 125"/>
                <a:gd name="T12" fmla="*/ 41 w 87"/>
                <a:gd name="T13" fmla="*/ 125 h 125"/>
                <a:gd name="T14" fmla="*/ 0 w 87"/>
                <a:gd name="T15" fmla="*/ 105 h 125"/>
                <a:gd name="T16" fmla="*/ 15 w 87"/>
                <a:gd name="T17" fmla="*/ 85 h 125"/>
                <a:gd name="T18" fmla="*/ 40 w 87"/>
                <a:gd name="T19" fmla="*/ 99 h 125"/>
                <a:gd name="T20" fmla="*/ 53 w 87"/>
                <a:gd name="T21" fmla="*/ 86 h 125"/>
                <a:gd name="T22" fmla="*/ 30 w 87"/>
                <a:gd name="T23" fmla="*/ 68 h 125"/>
                <a:gd name="T24" fmla="*/ 6 w 87"/>
                <a:gd name="T25" fmla="*/ 38 h 125"/>
                <a:gd name="T26" fmla="*/ 44 w 87"/>
                <a:gd name="T27" fmla="*/ 0 h 125"/>
                <a:gd name="T28" fmla="*/ 81 w 87"/>
                <a:gd name="T29" fmla="*/ 12 h 125"/>
                <a:gd name="T30" fmla="*/ 67 w 87"/>
                <a:gd name="T31" fmla="*/ 31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7" h="125">
                  <a:moveTo>
                    <a:pt x="67" y="31"/>
                  </a:moveTo>
                  <a:lnTo>
                    <a:pt x="67" y="31"/>
                  </a:lnTo>
                  <a:cubicBezTo>
                    <a:pt x="62" y="27"/>
                    <a:pt x="56" y="23"/>
                    <a:pt x="49" y="23"/>
                  </a:cubicBezTo>
                  <a:cubicBezTo>
                    <a:pt x="44" y="23"/>
                    <a:pt x="38" y="27"/>
                    <a:pt x="38" y="33"/>
                  </a:cubicBezTo>
                  <a:cubicBezTo>
                    <a:pt x="38" y="42"/>
                    <a:pt x="51" y="44"/>
                    <a:pt x="62" y="49"/>
                  </a:cubicBezTo>
                  <a:cubicBezTo>
                    <a:pt x="75" y="55"/>
                    <a:pt x="87" y="63"/>
                    <a:pt x="87" y="83"/>
                  </a:cubicBezTo>
                  <a:cubicBezTo>
                    <a:pt x="87" y="109"/>
                    <a:pt x="66" y="125"/>
                    <a:pt x="41" y="125"/>
                  </a:cubicBezTo>
                  <a:cubicBezTo>
                    <a:pt x="25" y="125"/>
                    <a:pt x="10" y="117"/>
                    <a:pt x="0" y="105"/>
                  </a:cubicBezTo>
                  <a:lnTo>
                    <a:pt x="15" y="85"/>
                  </a:lnTo>
                  <a:cubicBezTo>
                    <a:pt x="21" y="92"/>
                    <a:pt x="30" y="99"/>
                    <a:pt x="40" y="99"/>
                  </a:cubicBezTo>
                  <a:cubicBezTo>
                    <a:pt x="47" y="99"/>
                    <a:pt x="53" y="94"/>
                    <a:pt x="53" y="86"/>
                  </a:cubicBezTo>
                  <a:cubicBezTo>
                    <a:pt x="53" y="76"/>
                    <a:pt x="41" y="73"/>
                    <a:pt x="30" y="68"/>
                  </a:cubicBezTo>
                  <a:cubicBezTo>
                    <a:pt x="18" y="63"/>
                    <a:pt x="6" y="57"/>
                    <a:pt x="6" y="38"/>
                  </a:cubicBezTo>
                  <a:cubicBezTo>
                    <a:pt x="6" y="16"/>
                    <a:pt x="22" y="0"/>
                    <a:pt x="44" y="0"/>
                  </a:cubicBezTo>
                  <a:cubicBezTo>
                    <a:pt x="56" y="0"/>
                    <a:pt x="72" y="4"/>
                    <a:pt x="81" y="12"/>
                  </a:cubicBezTo>
                  <a:lnTo>
                    <a:pt x="67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68" name="Picture Placeholder 5"/>
          <p:cNvSpPr>
            <a:spLocks noGrp="1" noChangeAspect="1"/>
          </p:cNvSpPr>
          <p:nvPr>
            <p:ph type="pic" sz="quarter" idx="46" hasCustomPrompt="1"/>
          </p:nvPr>
        </p:nvSpPr>
        <p:spPr>
          <a:xfrm>
            <a:off x="1435659" y="1317992"/>
            <a:ext cx="893626" cy="8928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Click icon to add team photo</a:t>
            </a:r>
            <a:endParaRPr lang="en-GB" dirty="0"/>
          </a:p>
        </p:txBody>
      </p:sp>
      <p:sp>
        <p:nvSpPr>
          <p:cNvPr id="69" name="Picture Placeholder 5"/>
          <p:cNvSpPr>
            <a:spLocks noGrp="1" noChangeAspect="1"/>
          </p:cNvSpPr>
          <p:nvPr>
            <p:ph type="pic" sz="quarter" idx="47" hasCustomPrompt="1"/>
          </p:nvPr>
        </p:nvSpPr>
        <p:spPr>
          <a:xfrm>
            <a:off x="2511318" y="1317992"/>
            <a:ext cx="893626" cy="8928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Click icon to add team photo</a:t>
            </a:r>
            <a:endParaRPr lang="en-GB" dirty="0"/>
          </a:p>
        </p:txBody>
      </p:sp>
      <p:sp>
        <p:nvSpPr>
          <p:cNvPr id="70" name="Picture Placeholder 5"/>
          <p:cNvSpPr>
            <a:spLocks noGrp="1" noChangeAspect="1"/>
          </p:cNvSpPr>
          <p:nvPr>
            <p:ph type="pic" sz="quarter" idx="48" hasCustomPrompt="1"/>
          </p:nvPr>
        </p:nvSpPr>
        <p:spPr>
          <a:xfrm>
            <a:off x="3586977" y="1317992"/>
            <a:ext cx="893626" cy="8928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Click icon to add team photo</a:t>
            </a:r>
            <a:endParaRPr lang="en-GB" dirty="0"/>
          </a:p>
        </p:txBody>
      </p:sp>
      <p:sp>
        <p:nvSpPr>
          <p:cNvPr id="71" name="Picture Placeholder 5"/>
          <p:cNvSpPr>
            <a:spLocks noGrp="1" noChangeAspect="1"/>
          </p:cNvSpPr>
          <p:nvPr>
            <p:ph type="pic" sz="quarter" idx="49" hasCustomPrompt="1"/>
          </p:nvPr>
        </p:nvSpPr>
        <p:spPr>
          <a:xfrm>
            <a:off x="4662636" y="1317992"/>
            <a:ext cx="893626" cy="8928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Click icon to add team photo</a:t>
            </a:r>
            <a:endParaRPr lang="en-GB" dirty="0"/>
          </a:p>
        </p:txBody>
      </p:sp>
      <p:sp>
        <p:nvSpPr>
          <p:cNvPr id="72" name="Picture Placeholder 5"/>
          <p:cNvSpPr>
            <a:spLocks noGrp="1" noChangeAspect="1"/>
          </p:cNvSpPr>
          <p:nvPr>
            <p:ph type="pic" sz="quarter" idx="50" hasCustomPrompt="1"/>
          </p:nvPr>
        </p:nvSpPr>
        <p:spPr>
          <a:xfrm>
            <a:off x="5738295" y="1317992"/>
            <a:ext cx="893626" cy="8928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Click icon to add team photo</a:t>
            </a:r>
            <a:endParaRPr lang="en-GB" dirty="0"/>
          </a:p>
        </p:txBody>
      </p:sp>
      <p:sp>
        <p:nvSpPr>
          <p:cNvPr id="73" name="Picture Placeholder 5"/>
          <p:cNvSpPr>
            <a:spLocks noGrp="1" noChangeAspect="1"/>
          </p:cNvSpPr>
          <p:nvPr>
            <p:ph type="pic" sz="quarter" idx="51" hasCustomPrompt="1"/>
          </p:nvPr>
        </p:nvSpPr>
        <p:spPr>
          <a:xfrm>
            <a:off x="6813954" y="1317992"/>
            <a:ext cx="893626" cy="8928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Click icon to add team photo</a:t>
            </a:r>
            <a:endParaRPr lang="en-GB" dirty="0"/>
          </a:p>
        </p:txBody>
      </p:sp>
      <p:sp>
        <p:nvSpPr>
          <p:cNvPr id="74" name="Picture Placeholder 5"/>
          <p:cNvSpPr>
            <a:spLocks noGrp="1" noChangeAspect="1"/>
          </p:cNvSpPr>
          <p:nvPr>
            <p:ph type="pic" sz="quarter" idx="52" hasCustomPrompt="1"/>
          </p:nvPr>
        </p:nvSpPr>
        <p:spPr>
          <a:xfrm>
            <a:off x="7889611" y="3060000"/>
            <a:ext cx="893626" cy="8928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Click icon to add team photo</a:t>
            </a:r>
            <a:endParaRPr lang="en-GB" dirty="0"/>
          </a:p>
        </p:txBody>
      </p:sp>
      <p:sp>
        <p:nvSpPr>
          <p:cNvPr id="75" name="Text Placeholder 17"/>
          <p:cNvSpPr>
            <a:spLocks noGrp="1"/>
          </p:cNvSpPr>
          <p:nvPr>
            <p:ph type="body" sz="quarter" idx="53" hasCustomPrompt="1"/>
          </p:nvPr>
        </p:nvSpPr>
        <p:spPr>
          <a:xfrm>
            <a:off x="1435659" y="2297009"/>
            <a:ext cx="892800" cy="588088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Title</a:t>
            </a:r>
          </a:p>
        </p:txBody>
      </p:sp>
      <p:sp>
        <p:nvSpPr>
          <p:cNvPr id="76" name="Text Placeholder 17"/>
          <p:cNvSpPr>
            <a:spLocks noGrp="1"/>
          </p:cNvSpPr>
          <p:nvPr>
            <p:ph type="body" sz="quarter" idx="54" hasCustomPrompt="1"/>
          </p:nvPr>
        </p:nvSpPr>
        <p:spPr>
          <a:xfrm>
            <a:off x="2511318" y="2297009"/>
            <a:ext cx="892800" cy="588088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Title</a:t>
            </a:r>
          </a:p>
        </p:txBody>
      </p:sp>
      <p:sp>
        <p:nvSpPr>
          <p:cNvPr id="77" name="Text Placeholder 17"/>
          <p:cNvSpPr>
            <a:spLocks noGrp="1"/>
          </p:cNvSpPr>
          <p:nvPr>
            <p:ph type="body" sz="quarter" idx="55" hasCustomPrompt="1"/>
          </p:nvPr>
        </p:nvSpPr>
        <p:spPr>
          <a:xfrm>
            <a:off x="3586977" y="2297009"/>
            <a:ext cx="892800" cy="588088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Title</a:t>
            </a:r>
          </a:p>
        </p:txBody>
      </p:sp>
      <p:sp>
        <p:nvSpPr>
          <p:cNvPr id="78" name="Text Placeholder 17"/>
          <p:cNvSpPr>
            <a:spLocks noGrp="1"/>
          </p:cNvSpPr>
          <p:nvPr>
            <p:ph type="body" sz="quarter" idx="56" hasCustomPrompt="1"/>
          </p:nvPr>
        </p:nvSpPr>
        <p:spPr>
          <a:xfrm>
            <a:off x="4662636" y="2297009"/>
            <a:ext cx="892800" cy="588088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Title</a:t>
            </a:r>
          </a:p>
        </p:txBody>
      </p:sp>
      <p:sp>
        <p:nvSpPr>
          <p:cNvPr id="79" name="Text Placeholder 17"/>
          <p:cNvSpPr>
            <a:spLocks noGrp="1"/>
          </p:cNvSpPr>
          <p:nvPr>
            <p:ph type="body" sz="quarter" idx="57" hasCustomPrompt="1"/>
          </p:nvPr>
        </p:nvSpPr>
        <p:spPr>
          <a:xfrm>
            <a:off x="5738295" y="2297009"/>
            <a:ext cx="892800" cy="588088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Title</a:t>
            </a:r>
          </a:p>
        </p:txBody>
      </p:sp>
      <p:sp>
        <p:nvSpPr>
          <p:cNvPr id="80" name="Text Placeholder 17"/>
          <p:cNvSpPr>
            <a:spLocks noGrp="1"/>
          </p:cNvSpPr>
          <p:nvPr>
            <p:ph type="body" sz="quarter" idx="58" hasCustomPrompt="1"/>
          </p:nvPr>
        </p:nvSpPr>
        <p:spPr>
          <a:xfrm>
            <a:off x="6813954" y="2297009"/>
            <a:ext cx="892800" cy="588088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Title</a:t>
            </a:r>
          </a:p>
        </p:txBody>
      </p:sp>
      <p:sp>
        <p:nvSpPr>
          <p:cNvPr id="81" name="Text Placeholder 17"/>
          <p:cNvSpPr>
            <a:spLocks noGrp="1"/>
          </p:cNvSpPr>
          <p:nvPr>
            <p:ph type="body" sz="quarter" idx="59" hasCustomPrompt="1"/>
          </p:nvPr>
        </p:nvSpPr>
        <p:spPr>
          <a:xfrm>
            <a:off x="7889611" y="4039017"/>
            <a:ext cx="892800" cy="588088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Title</a:t>
            </a:r>
          </a:p>
        </p:txBody>
      </p:sp>
      <p:sp>
        <p:nvSpPr>
          <p:cNvPr id="82" name="Picture Placeholder 5"/>
          <p:cNvSpPr>
            <a:spLocks noGrp="1" noChangeAspect="1"/>
          </p:cNvSpPr>
          <p:nvPr>
            <p:ph type="pic" sz="quarter" idx="60" hasCustomPrompt="1"/>
          </p:nvPr>
        </p:nvSpPr>
        <p:spPr>
          <a:xfrm>
            <a:off x="7889611" y="1317992"/>
            <a:ext cx="893626" cy="8928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Click icon to add team photo</a:t>
            </a:r>
            <a:endParaRPr lang="en-GB" dirty="0"/>
          </a:p>
        </p:txBody>
      </p:sp>
      <p:sp>
        <p:nvSpPr>
          <p:cNvPr id="83" name="Text Placeholder 17"/>
          <p:cNvSpPr>
            <a:spLocks noGrp="1"/>
          </p:cNvSpPr>
          <p:nvPr>
            <p:ph type="body" sz="quarter" idx="61" hasCustomPrompt="1"/>
          </p:nvPr>
        </p:nvSpPr>
        <p:spPr>
          <a:xfrm>
            <a:off x="7889611" y="2297009"/>
            <a:ext cx="892800" cy="588088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Title</a:t>
            </a:r>
          </a:p>
        </p:txBody>
      </p:sp>
      <p:sp>
        <p:nvSpPr>
          <p:cNvPr id="84" name="Picture Placeholder 5"/>
          <p:cNvSpPr>
            <a:spLocks noGrp="1" noChangeAspect="1"/>
          </p:cNvSpPr>
          <p:nvPr>
            <p:ph type="pic" sz="quarter" idx="62" hasCustomPrompt="1"/>
          </p:nvPr>
        </p:nvSpPr>
        <p:spPr>
          <a:xfrm>
            <a:off x="6813954" y="3060000"/>
            <a:ext cx="893626" cy="8928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Click icon to add team photo</a:t>
            </a:r>
            <a:endParaRPr lang="en-GB" dirty="0"/>
          </a:p>
        </p:txBody>
      </p:sp>
      <p:sp>
        <p:nvSpPr>
          <p:cNvPr id="85" name="Text Placeholder 17"/>
          <p:cNvSpPr>
            <a:spLocks noGrp="1"/>
          </p:cNvSpPr>
          <p:nvPr>
            <p:ph type="body" sz="quarter" idx="63" hasCustomPrompt="1"/>
          </p:nvPr>
        </p:nvSpPr>
        <p:spPr>
          <a:xfrm>
            <a:off x="6813954" y="4039017"/>
            <a:ext cx="892800" cy="588088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Title</a:t>
            </a:r>
          </a:p>
        </p:txBody>
      </p:sp>
      <p:sp>
        <p:nvSpPr>
          <p:cNvPr id="86" name="Picture Placeholder 5"/>
          <p:cNvSpPr>
            <a:spLocks noGrp="1" noChangeAspect="1"/>
          </p:cNvSpPr>
          <p:nvPr>
            <p:ph type="pic" sz="quarter" idx="64" hasCustomPrompt="1"/>
          </p:nvPr>
        </p:nvSpPr>
        <p:spPr>
          <a:xfrm>
            <a:off x="5738295" y="3060000"/>
            <a:ext cx="893626" cy="8928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Click icon to add team photo</a:t>
            </a:r>
            <a:endParaRPr lang="en-GB" dirty="0"/>
          </a:p>
        </p:txBody>
      </p:sp>
      <p:sp>
        <p:nvSpPr>
          <p:cNvPr id="87" name="Text Placeholder 17"/>
          <p:cNvSpPr>
            <a:spLocks noGrp="1"/>
          </p:cNvSpPr>
          <p:nvPr>
            <p:ph type="body" sz="quarter" idx="65" hasCustomPrompt="1"/>
          </p:nvPr>
        </p:nvSpPr>
        <p:spPr>
          <a:xfrm>
            <a:off x="5738295" y="4039017"/>
            <a:ext cx="892800" cy="588088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Title</a:t>
            </a:r>
          </a:p>
        </p:txBody>
      </p:sp>
      <p:sp>
        <p:nvSpPr>
          <p:cNvPr id="88" name="Picture Placeholder 5"/>
          <p:cNvSpPr>
            <a:spLocks noGrp="1" noChangeAspect="1"/>
          </p:cNvSpPr>
          <p:nvPr>
            <p:ph type="pic" sz="quarter" idx="66" hasCustomPrompt="1"/>
          </p:nvPr>
        </p:nvSpPr>
        <p:spPr>
          <a:xfrm>
            <a:off x="4662636" y="3060000"/>
            <a:ext cx="893626" cy="8928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Click icon to add team photo</a:t>
            </a:r>
            <a:endParaRPr lang="en-GB" dirty="0"/>
          </a:p>
        </p:txBody>
      </p:sp>
      <p:sp>
        <p:nvSpPr>
          <p:cNvPr id="89" name="Text Placeholder 17"/>
          <p:cNvSpPr>
            <a:spLocks noGrp="1"/>
          </p:cNvSpPr>
          <p:nvPr>
            <p:ph type="body" sz="quarter" idx="67" hasCustomPrompt="1"/>
          </p:nvPr>
        </p:nvSpPr>
        <p:spPr>
          <a:xfrm>
            <a:off x="4662636" y="4039017"/>
            <a:ext cx="892800" cy="588088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Title</a:t>
            </a:r>
          </a:p>
        </p:txBody>
      </p:sp>
      <p:sp>
        <p:nvSpPr>
          <p:cNvPr id="90" name="Picture Placeholder 5"/>
          <p:cNvSpPr>
            <a:spLocks noGrp="1" noChangeAspect="1"/>
          </p:cNvSpPr>
          <p:nvPr>
            <p:ph type="pic" sz="quarter" idx="68" hasCustomPrompt="1"/>
          </p:nvPr>
        </p:nvSpPr>
        <p:spPr>
          <a:xfrm>
            <a:off x="3586977" y="3060000"/>
            <a:ext cx="893626" cy="8928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Click icon to add team photo</a:t>
            </a:r>
            <a:endParaRPr lang="en-GB" dirty="0"/>
          </a:p>
        </p:txBody>
      </p:sp>
      <p:sp>
        <p:nvSpPr>
          <p:cNvPr id="91" name="Text Placeholder 17"/>
          <p:cNvSpPr>
            <a:spLocks noGrp="1"/>
          </p:cNvSpPr>
          <p:nvPr>
            <p:ph type="body" sz="quarter" idx="69" hasCustomPrompt="1"/>
          </p:nvPr>
        </p:nvSpPr>
        <p:spPr>
          <a:xfrm>
            <a:off x="3586977" y="4039017"/>
            <a:ext cx="892800" cy="588088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Title</a:t>
            </a:r>
          </a:p>
        </p:txBody>
      </p:sp>
      <p:sp>
        <p:nvSpPr>
          <p:cNvPr id="92" name="Picture Placeholder 5"/>
          <p:cNvSpPr>
            <a:spLocks noGrp="1" noChangeAspect="1"/>
          </p:cNvSpPr>
          <p:nvPr>
            <p:ph type="pic" sz="quarter" idx="70" hasCustomPrompt="1"/>
          </p:nvPr>
        </p:nvSpPr>
        <p:spPr>
          <a:xfrm>
            <a:off x="2511318" y="3060000"/>
            <a:ext cx="893626" cy="8928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Click icon to add team photo</a:t>
            </a:r>
            <a:endParaRPr lang="en-GB" dirty="0"/>
          </a:p>
        </p:txBody>
      </p:sp>
      <p:sp>
        <p:nvSpPr>
          <p:cNvPr id="93" name="Text Placeholder 17"/>
          <p:cNvSpPr>
            <a:spLocks noGrp="1"/>
          </p:cNvSpPr>
          <p:nvPr>
            <p:ph type="body" sz="quarter" idx="71" hasCustomPrompt="1"/>
          </p:nvPr>
        </p:nvSpPr>
        <p:spPr>
          <a:xfrm>
            <a:off x="2511318" y="4039017"/>
            <a:ext cx="892800" cy="588088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Title</a:t>
            </a:r>
          </a:p>
        </p:txBody>
      </p:sp>
      <p:sp>
        <p:nvSpPr>
          <p:cNvPr id="94" name="Picture Placeholder 5"/>
          <p:cNvSpPr>
            <a:spLocks noGrp="1" noChangeAspect="1"/>
          </p:cNvSpPr>
          <p:nvPr>
            <p:ph type="pic" sz="quarter" idx="72" hasCustomPrompt="1"/>
          </p:nvPr>
        </p:nvSpPr>
        <p:spPr>
          <a:xfrm>
            <a:off x="1435659" y="3060000"/>
            <a:ext cx="893626" cy="8928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Click icon to add team photo</a:t>
            </a:r>
            <a:endParaRPr lang="en-GB" dirty="0"/>
          </a:p>
        </p:txBody>
      </p:sp>
      <p:sp>
        <p:nvSpPr>
          <p:cNvPr id="95" name="Text Placeholder 17"/>
          <p:cNvSpPr>
            <a:spLocks noGrp="1"/>
          </p:cNvSpPr>
          <p:nvPr>
            <p:ph type="body" sz="quarter" idx="73" hasCustomPrompt="1"/>
          </p:nvPr>
        </p:nvSpPr>
        <p:spPr>
          <a:xfrm>
            <a:off x="1435659" y="4039017"/>
            <a:ext cx="892800" cy="588088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Title</a:t>
            </a:r>
          </a:p>
        </p:txBody>
      </p:sp>
      <p:sp>
        <p:nvSpPr>
          <p:cNvPr id="96" name="Picture Placeholder 5"/>
          <p:cNvSpPr>
            <a:spLocks noGrp="1" noChangeAspect="1"/>
          </p:cNvSpPr>
          <p:nvPr>
            <p:ph type="pic" sz="quarter" idx="74" hasCustomPrompt="1"/>
          </p:nvPr>
        </p:nvSpPr>
        <p:spPr>
          <a:xfrm>
            <a:off x="360000" y="3060000"/>
            <a:ext cx="893626" cy="8928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Click icon to add team photo</a:t>
            </a:r>
            <a:endParaRPr lang="en-GB" dirty="0"/>
          </a:p>
        </p:txBody>
      </p:sp>
      <p:sp>
        <p:nvSpPr>
          <p:cNvPr id="97" name="Text Placeholder 17"/>
          <p:cNvSpPr>
            <a:spLocks noGrp="1"/>
          </p:cNvSpPr>
          <p:nvPr>
            <p:ph type="body" sz="quarter" idx="75" hasCustomPrompt="1"/>
          </p:nvPr>
        </p:nvSpPr>
        <p:spPr>
          <a:xfrm>
            <a:off x="360000" y="4039017"/>
            <a:ext cx="892800" cy="588088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Title</a:t>
            </a:r>
          </a:p>
        </p:txBody>
      </p:sp>
      <p:sp>
        <p:nvSpPr>
          <p:cNvPr id="98" name="Picture Placeholder 5"/>
          <p:cNvSpPr>
            <a:spLocks noGrp="1" noChangeAspect="1"/>
          </p:cNvSpPr>
          <p:nvPr>
            <p:ph type="pic" sz="quarter" idx="76" hasCustomPrompt="1"/>
          </p:nvPr>
        </p:nvSpPr>
        <p:spPr>
          <a:xfrm>
            <a:off x="360000" y="1317992"/>
            <a:ext cx="893626" cy="892800"/>
          </a:xfrm>
        </p:spPr>
        <p:txBody>
          <a:bodyPr/>
          <a:lstStyle>
            <a:lvl1pPr>
              <a:defRPr sz="900" baseline="0"/>
            </a:lvl1pPr>
          </a:lstStyle>
          <a:p>
            <a:r>
              <a:rPr lang="en-US" dirty="0"/>
              <a:t>Click icon to add team photo</a:t>
            </a:r>
            <a:endParaRPr lang="en-GB" dirty="0"/>
          </a:p>
        </p:txBody>
      </p:sp>
      <p:sp>
        <p:nvSpPr>
          <p:cNvPr id="99" name="Text Placeholder 17"/>
          <p:cNvSpPr>
            <a:spLocks noGrp="1"/>
          </p:cNvSpPr>
          <p:nvPr>
            <p:ph type="body" sz="quarter" idx="77" hasCustomPrompt="1"/>
          </p:nvPr>
        </p:nvSpPr>
        <p:spPr>
          <a:xfrm>
            <a:off x="360000" y="2297009"/>
            <a:ext cx="892800" cy="588088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4083460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5170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Bullets Larg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75046" y="74974"/>
            <a:ext cx="9004299" cy="499917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0000" y="752924"/>
            <a:ext cx="8424000" cy="33985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2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section title/ number etc., delete if not needed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1317993"/>
            <a:ext cx="8424000" cy="331321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80975" indent="-180975" algn="ctr">
              <a:buFont typeface="Arial" panose="020B0604020202020204" pitchFamily="34" charset="0"/>
              <a:buChar char="•"/>
              <a:defRPr sz="20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80975" indent="-180975" algn="ctr"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0975" indent="-180975" algn="ctr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bullets: use indent button for levels</a:t>
            </a:r>
          </a:p>
          <a:p>
            <a:pPr lvl="1"/>
            <a:r>
              <a:rPr lang="en-US" dirty="0"/>
              <a:t>Level 2</a:t>
            </a:r>
          </a:p>
          <a:p>
            <a:pPr lvl="2"/>
            <a:r>
              <a:rPr lang="en-US" dirty="0"/>
              <a:t>Level 3</a:t>
            </a:r>
          </a:p>
          <a:p>
            <a:pPr lvl="3"/>
            <a:r>
              <a:rPr lang="en-US" dirty="0"/>
              <a:t>Level 4</a:t>
            </a:r>
          </a:p>
        </p:txBody>
      </p:sp>
      <p:pic>
        <p:nvPicPr>
          <p:cNvPr id="7" name="Picture 6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6000" y="4713253"/>
            <a:ext cx="1008000" cy="1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7149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Bullets Small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75046" y="74974"/>
            <a:ext cx="9004299" cy="499917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0000" y="752924"/>
            <a:ext cx="8424000" cy="33985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2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section title/ number etc., delete if not needed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1317993"/>
            <a:ext cx="8424000" cy="331321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80975" indent="-180975" algn="ctr">
              <a:buFont typeface="Arial" panose="020B0604020202020204" pitchFamily="34" charset="0"/>
              <a:buChar char="•"/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80975" indent="-180975" algn="ct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0975" indent="-180975" algn="ctr"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bullets: use indent button for levels</a:t>
            </a:r>
          </a:p>
          <a:p>
            <a:pPr lvl="1"/>
            <a:r>
              <a:rPr lang="en-US" dirty="0"/>
              <a:t>Level 2</a:t>
            </a:r>
          </a:p>
          <a:p>
            <a:pPr lvl="2"/>
            <a:r>
              <a:rPr lang="en-US" dirty="0"/>
              <a:t>Level 3</a:t>
            </a:r>
          </a:p>
          <a:p>
            <a:pPr lvl="3"/>
            <a:r>
              <a:rPr lang="en-US" dirty="0"/>
              <a:t>Level 4</a:t>
            </a:r>
          </a:p>
        </p:txBody>
      </p:sp>
      <p:pic>
        <p:nvPicPr>
          <p:cNvPr id="7" name="Picture 6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6000" y="4713253"/>
            <a:ext cx="1008000" cy="1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501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Grey w/ 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75046" y="74974"/>
            <a:ext cx="9004299" cy="49991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3132000" y="2088000"/>
            <a:ext cx="2882901" cy="485775"/>
            <a:chOff x="3133725" y="2097088"/>
            <a:chExt cx="2882901" cy="485775"/>
          </a:xfrm>
        </p:grpSpPr>
        <p:sp>
          <p:nvSpPr>
            <p:cNvPr id="5" name="Freeform 4"/>
            <p:cNvSpPr>
              <a:spLocks noEditPoints="1"/>
            </p:cNvSpPr>
            <p:nvPr userDrawn="1"/>
          </p:nvSpPr>
          <p:spPr bwMode="auto">
            <a:xfrm>
              <a:off x="4044950" y="2293938"/>
              <a:ext cx="258763" cy="285750"/>
            </a:xfrm>
            <a:custGeom>
              <a:avLst/>
              <a:gdLst>
                <a:gd name="T0" fmla="*/ 214 w 306"/>
                <a:gd name="T1" fmla="*/ 117 h 333"/>
                <a:gd name="T2" fmla="*/ 214 w 306"/>
                <a:gd name="T3" fmla="*/ 117 h 333"/>
                <a:gd name="T4" fmla="*/ 153 w 306"/>
                <a:gd name="T5" fmla="*/ 117 h 333"/>
                <a:gd name="T6" fmla="*/ 0 w 306"/>
                <a:gd name="T7" fmla="*/ 221 h 333"/>
                <a:gd name="T8" fmla="*/ 151 w 306"/>
                <a:gd name="T9" fmla="*/ 333 h 333"/>
                <a:gd name="T10" fmla="*/ 305 w 306"/>
                <a:gd name="T11" fmla="*/ 212 h 333"/>
                <a:gd name="T12" fmla="*/ 306 w 306"/>
                <a:gd name="T13" fmla="*/ 167 h 333"/>
                <a:gd name="T14" fmla="*/ 304 w 306"/>
                <a:gd name="T15" fmla="*/ 119 h 333"/>
                <a:gd name="T16" fmla="*/ 153 w 306"/>
                <a:gd name="T17" fmla="*/ 0 h 333"/>
                <a:gd name="T18" fmla="*/ 52 w 306"/>
                <a:gd name="T19" fmla="*/ 14 h 333"/>
                <a:gd name="T20" fmla="*/ 52 w 306"/>
                <a:gd name="T21" fmla="*/ 89 h 333"/>
                <a:gd name="T22" fmla="*/ 133 w 306"/>
                <a:gd name="T23" fmla="*/ 73 h 333"/>
                <a:gd name="T24" fmla="*/ 214 w 306"/>
                <a:gd name="T25" fmla="*/ 117 h 333"/>
                <a:gd name="T26" fmla="*/ 149 w 306"/>
                <a:gd name="T27" fmla="*/ 252 h 333"/>
                <a:gd name="T28" fmla="*/ 149 w 306"/>
                <a:gd name="T29" fmla="*/ 252 h 333"/>
                <a:gd name="T30" fmla="*/ 90 w 306"/>
                <a:gd name="T31" fmla="*/ 213 h 333"/>
                <a:gd name="T32" fmla="*/ 149 w 306"/>
                <a:gd name="T33" fmla="*/ 182 h 333"/>
                <a:gd name="T34" fmla="*/ 214 w 306"/>
                <a:gd name="T35" fmla="*/ 182 h 333"/>
                <a:gd name="T36" fmla="*/ 214 w 306"/>
                <a:gd name="T37" fmla="*/ 201 h 333"/>
                <a:gd name="T38" fmla="*/ 149 w 306"/>
                <a:gd name="T39" fmla="*/ 252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06" h="333">
                  <a:moveTo>
                    <a:pt x="214" y="117"/>
                  </a:moveTo>
                  <a:lnTo>
                    <a:pt x="214" y="117"/>
                  </a:lnTo>
                  <a:lnTo>
                    <a:pt x="153" y="117"/>
                  </a:lnTo>
                  <a:cubicBezTo>
                    <a:pt x="45" y="117"/>
                    <a:pt x="0" y="151"/>
                    <a:pt x="0" y="221"/>
                  </a:cubicBezTo>
                  <a:cubicBezTo>
                    <a:pt x="0" y="290"/>
                    <a:pt x="63" y="333"/>
                    <a:pt x="151" y="333"/>
                  </a:cubicBezTo>
                  <a:cubicBezTo>
                    <a:pt x="241" y="333"/>
                    <a:pt x="300" y="285"/>
                    <a:pt x="305" y="212"/>
                  </a:cubicBezTo>
                  <a:cubicBezTo>
                    <a:pt x="305" y="197"/>
                    <a:pt x="306" y="185"/>
                    <a:pt x="306" y="167"/>
                  </a:cubicBezTo>
                  <a:cubicBezTo>
                    <a:pt x="306" y="148"/>
                    <a:pt x="305" y="135"/>
                    <a:pt x="304" y="119"/>
                  </a:cubicBezTo>
                  <a:cubicBezTo>
                    <a:pt x="299" y="32"/>
                    <a:pt x="236" y="0"/>
                    <a:pt x="153" y="0"/>
                  </a:cubicBezTo>
                  <a:cubicBezTo>
                    <a:pt x="101" y="0"/>
                    <a:pt x="59" y="12"/>
                    <a:pt x="52" y="14"/>
                  </a:cubicBezTo>
                  <a:lnTo>
                    <a:pt x="52" y="89"/>
                  </a:lnTo>
                  <a:cubicBezTo>
                    <a:pt x="62" y="86"/>
                    <a:pt x="99" y="73"/>
                    <a:pt x="133" y="73"/>
                  </a:cubicBezTo>
                  <a:cubicBezTo>
                    <a:pt x="178" y="73"/>
                    <a:pt x="212" y="83"/>
                    <a:pt x="214" y="117"/>
                  </a:cubicBezTo>
                  <a:close/>
                  <a:moveTo>
                    <a:pt x="149" y="252"/>
                  </a:moveTo>
                  <a:lnTo>
                    <a:pt x="149" y="252"/>
                  </a:lnTo>
                  <a:cubicBezTo>
                    <a:pt x="113" y="252"/>
                    <a:pt x="90" y="237"/>
                    <a:pt x="90" y="213"/>
                  </a:cubicBezTo>
                  <a:cubicBezTo>
                    <a:pt x="90" y="196"/>
                    <a:pt x="105" y="182"/>
                    <a:pt x="149" y="182"/>
                  </a:cubicBezTo>
                  <a:lnTo>
                    <a:pt x="214" y="182"/>
                  </a:lnTo>
                  <a:cubicBezTo>
                    <a:pt x="214" y="182"/>
                    <a:pt x="214" y="193"/>
                    <a:pt x="214" y="201"/>
                  </a:cubicBezTo>
                  <a:cubicBezTo>
                    <a:pt x="214" y="235"/>
                    <a:pt x="191" y="253"/>
                    <a:pt x="149" y="252"/>
                  </a:cubicBezTo>
                  <a:close/>
                </a:path>
              </a:pathLst>
            </a:custGeom>
            <a:solidFill>
              <a:srgbClr val="ED272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" name="Freeform 5"/>
            <p:cNvSpPr>
              <a:spLocks/>
            </p:cNvSpPr>
            <p:nvPr userDrawn="1"/>
          </p:nvSpPr>
          <p:spPr bwMode="auto">
            <a:xfrm>
              <a:off x="4337050" y="2193925"/>
              <a:ext cx="273050" cy="379413"/>
            </a:xfrm>
            <a:custGeom>
              <a:avLst/>
              <a:gdLst>
                <a:gd name="T0" fmla="*/ 190 w 323"/>
                <a:gd name="T1" fmla="*/ 275 h 442"/>
                <a:gd name="T2" fmla="*/ 190 w 323"/>
                <a:gd name="T3" fmla="*/ 275 h 442"/>
                <a:gd name="T4" fmla="*/ 314 w 323"/>
                <a:gd name="T5" fmla="*/ 128 h 442"/>
                <a:gd name="T6" fmla="*/ 196 w 323"/>
                <a:gd name="T7" fmla="*/ 128 h 442"/>
                <a:gd name="T8" fmla="*/ 99 w 323"/>
                <a:gd name="T9" fmla="*/ 254 h 442"/>
                <a:gd name="T10" fmla="*/ 99 w 323"/>
                <a:gd name="T11" fmla="*/ 0 h 442"/>
                <a:gd name="T12" fmla="*/ 0 w 323"/>
                <a:gd name="T13" fmla="*/ 0 h 442"/>
                <a:gd name="T14" fmla="*/ 0 w 323"/>
                <a:gd name="T15" fmla="*/ 442 h 442"/>
                <a:gd name="T16" fmla="*/ 99 w 323"/>
                <a:gd name="T17" fmla="*/ 442 h 442"/>
                <a:gd name="T18" fmla="*/ 99 w 323"/>
                <a:gd name="T19" fmla="*/ 313 h 442"/>
                <a:gd name="T20" fmla="*/ 199 w 323"/>
                <a:gd name="T21" fmla="*/ 442 h 442"/>
                <a:gd name="T22" fmla="*/ 323 w 323"/>
                <a:gd name="T23" fmla="*/ 442 h 442"/>
                <a:gd name="T24" fmla="*/ 190 w 323"/>
                <a:gd name="T25" fmla="*/ 275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3" h="442">
                  <a:moveTo>
                    <a:pt x="190" y="275"/>
                  </a:moveTo>
                  <a:lnTo>
                    <a:pt x="190" y="275"/>
                  </a:lnTo>
                  <a:lnTo>
                    <a:pt x="314" y="128"/>
                  </a:lnTo>
                  <a:lnTo>
                    <a:pt x="196" y="128"/>
                  </a:lnTo>
                  <a:lnTo>
                    <a:pt x="99" y="254"/>
                  </a:lnTo>
                  <a:lnTo>
                    <a:pt x="99" y="0"/>
                  </a:lnTo>
                  <a:lnTo>
                    <a:pt x="0" y="0"/>
                  </a:lnTo>
                  <a:lnTo>
                    <a:pt x="0" y="442"/>
                  </a:lnTo>
                  <a:lnTo>
                    <a:pt x="99" y="442"/>
                  </a:lnTo>
                  <a:lnTo>
                    <a:pt x="99" y="313"/>
                  </a:lnTo>
                  <a:lnTo>
                    <a:pt x="199" y="442"/>
                  </a:lnTo>
                  <a:lnTo>
                    <a:pt x="323" y="442"/>
                  </a:lnTo>
                  <a:lnTo>
                    <a:pt x="190" y="275"/>
                  </a:lnTo>
                  <a:close/>
                </a:path>
              </a:pathLst>
            </a:custGeom>
            <a:solidFill>
              <a:srgbClr val="ED272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7" name="Freeform 6"/>
            <p:cNvSpPr>
              <a:spLocks noEditPoints="1"/>
            </p:cNvSpPr>
            <p:nvPr userDrawn="1"/>
          </p:nvSpPr>
          <p:spPr bwMode="auto">
            <a:xfrm>
              <a:off x="3425825" y="2293938"/>
              <a:ext cx="288925" cy="285750"/>
            </a:xfrm>
            <a:custGeom>
              <a:avLst/>
              <a:gdLst>
                <a:gd name="T0" fmla="*/ 171 w 342"/>
                <a:gd name="T1" fmla="*/ 333 h 333"/>
                <a:gd name="T2" fmla="*/ 171 w 342"/>
                <a:gd name="T3" fmla="*/ 333 h 333"/>
                <a:gd name="T4" fmla="*/ 0 w 342"/>
                <a:gd name="T5" fmla="*/ 167 h 333"/>
                <a:gd name="T6" fmla="*/ 171 w 342"/>
                <a:gd name="T7" fmla="*/ 0 h 333"/>
                <a:gd name="T8" fmla="*/ 342 w 342"/>
                <a:gd name="T9" fmla="*/ 167 h 333"/>
                <a:gd name="T10" fmla="*/ 171 w 342"/>
                <a:gd name="T11" fmla="*/ 333 h 333"/>
                <a:gd name="T12" fmla="*/ 171 w 342"/>
                <a:gd name="T13" fmla="*/ 83 h 333"/>
                <a:gd name="T14" fmla="*/ 171 w 342"/>
                <a:gd name="T15" fmla="*/ 83 h 333"/>
                <a:gd name="T16" fmla="*/ 98 w 342"/>
                <a:gd name="T17" fmla="*/ 166 h 333"/>
                <a:gd name="T18" fmla="*/ 171 w 342"/>
                <a:gd name="T19" fmla="*/ 248 h 333"/>
                <a:gd name="T20" fmla="*/ 244 w 342"/>
                <a:gd name="T21" fmla="*/ 166 h 333"/>
                <a:gd name="T22" fmla="*/ 171 w 342"/>
                <a:gd name="T23" fmla="*/ 83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42" h="333">
                  <a:moveTo>
                    <a:pt x="171" y="333"/>
                  </a:moveTo>
                  <a:lnTo>
                    <a:pt x="171" y="333"/>
                  </a:lnTo>
                  <a:cubicBezTo>
                    <a:pt x="73" y="333"/>
                    <a:pt x="0" y="268"/>
                    <a:pt x="0" y="167"/>
                  </a:cubicBezTo>
                  <a:cubicBezTo>
                    <a:pt x="0" y="65"/>
                    <a:pt x="73" y="0"/>
                    <a:pt x="171" y="0"/>
                  </a:cubicBezTo>
                  <a:cubicBezTo>
                    <a:pt x="269" y="0"/>
                    <a:pt x="342" y="65"/>
                    <a:pt x="342" y="167"/>
                  </a:cubicBezTo>
                  <a:cubicBezTo>
                    <a:pt x="342" y="268"/>
                    <a:pt x="269" y="333"/>
                    <a:pt x="171" y="333"/>
                  </a:cubicBezTo>
                  <a:close/>
                  <a:moveTo>
                    <a:pt x="171" y="83"/>
                  </a:moveTo>
                  <a:lnTo>
                    <a:pt x="171" y="83"/>
                  </a:lnTo>
                  <a:cubicBezTo>
                    <a:pt x="128" y="83"/>
                    <a:pt x="98" y="115"/>
                    <a:pt x="98" y="166"/>
                  </a:cubicBezTo>
                  <a:cubicBezTo>
                    <a:pt x="98" y="216"/>
                    <a:pt x="128" y="248"/>
                    <a:pt x="171" y="248"/>
                  </a:cubicBezTo>
                  <a:cubicBezTo>
                    <a:pt x="214" y="248"/>
                    <a:pt x="244" y="216"/>
                    <a:pt x="244" y="166"/>
                  </a:cubicBezTo>
                  <a:cubicBezTo>
                    <a:pt x="244" y="115"/>
                    <a:pt x="214" y="83"/>
                    <a:pt x="171" y="83"/>
                  </a:cubicBezTo>
                  <a:close/>
                </a:path>
              </a:pathLst>
            </a:custGeom>
            <a:solidFill>
              <a:srgbClr val="ED272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8" name="Freeform 7"/>
            <p:cNvSpPr>
              <a:spLocks/>
            </p:cNvSpPr>
            <p:nvPr userDrawn="1"/>
          </p:nvSpPr>
          <p:spPr bwMode="auto">
            <a:xfrm>
              <a:off x="3133725" y="2206625"/>
              <a:ext cx="317500" cy="366713"/>
            </a:xfrm>
            <a:custGeom>
              <a:avLst/>
              <a:gdLst>
                <a:gd name="T0" fmla="*/ 361 w 376"/>
                <a:gd name="T1" fmla="*/ 0 h 427"/>
                <a:gd name="T2" fmla="*/ 361 w 376"/>
                <a:gd name="T3" fmla="*/ 0 h 427"/>
                <a:gd name="T4" fmla="*/ 232 w 376"/>
                <a:gd name="T5" fmla="*/ 0 h 427"/>
                <a:gd name="T6" fmla="*/ 108 w 376"/>
                <a:gd name="T7" fmla="*/ 171 h 427"/>
                <a:gd name="T8" fmla="*/ 108 w 376"/>
                <a:gd name="T9" fmla="*/ 0 h 427"/>
                <a:gd name="T10" fmla="*/ 0 w 376"/>
                <a:gd name="T11" fmla="*/ 0 h 427"/>
                <a:gd name="T12" fmla="*/ 0 w 376"/>
                <a:gd name="T13" fmla="*/ 427 h 427"/>
                <a:gd name="T14" fmla="*/ 108 w 376"/>
                <a:gd name="T15" fmla="*/ 427 h 427"/>
                <a:gd name="T16" fmla="*/ 108 w 376"/>
                <a:gd name="T17" fmla="*/ 241 h 427"/>
                <a:gd name="T18" fmla="*/ 239 w 376"/>
                <a:gd name="T19" fmla="*/ 427 h 427"/>
                <a:gd name="T20" fmla="*/ 376 w 376"/>
                <a:gd name="T21" fmla="*/ 427 h 427"/>
                <a:gd name="T22" fmla="*/ 207 w 376"/>
                <a:gd name="T23" fmla="*/ 199 h 427"/>
                <a:gd name="T24" fmla="*/ 361 w 376"/>
                <a:gd name="T25" fmla="*/ 0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76" h="427">
                  <a:moveTo>
                    <a:pt x="361" y="0"/>
                  </a:moveTo>
                  <a:lnTo>
                    <a:pt x="361" y="0"/>
                  </a:lnTo>
                  <a:lnTo>
                    <a:pt x="232" y="0"/>
                  </a:lnTo>
                  <a:lnTo>
                    <a:pt x="108" y="171"/>
                  </a:lnTo>
                  <a:lnTo>
                    <a:pt x="108" y="0"/>
                  </a:lnTo>
                  <a:lnTo>
                    <a:pt x="0" y="0"/>
                  </a:lnTo>
                  <a:lnTo>
                    <a:pt x="0" y="427"/>
                  </a:lnTo>
                  <a:lnTo>
                    <a:pt x="108" y="427"/>
                  </a:lnTo>
                  <a:lnTo>
                    <a:pt x="108" y="241"/>
                  </a:lnTo>
                  <a:lnTo>
                    <a:pt x="239" y="427"/>
                  </a:lnTo>
                  <a:lnTo>
                    <a:pt x="376" y="427"/>
                  </a:lnTo>
                  <a:lnTo>
                    <a:pt x="207" y="199"/>
                  </a:lnTo>
                  <a:lnTo>
                    <a:pt x="361" y="0"/>
                  </a:lnTo>
                  <a:close/>
                </a:path>
              </a:pathLst>
            </a:custGeom>
            <a:solidFill>
              <a:srgbClr val="ED272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9" name="Freeform 8"/>
            <p:cNvSpPr>
              <a:spLocks noEditPoints="1"/>
            </p:cNvSpPr>
            <p:nvPr userDrawn="1"/>
          </p:nvSpPr>
          <p:spPr bwMode="auto">
            <a:xfrm>
              <a:off x="3740150" y="2193925"/>
              <a:ext cx="284163" cy="385763"/>
            </a:xfrm>
            <a:custGeom>
              <a:avLst/>
              <a:gdLst>
                <a:gd name="T0" fmla="*/ 338 w 338"/>
                <a:gd name="T1" fmla="*/ 0 h 450"/>
                <a:gd name="T2" fmla="*/ 338 w 338"/>
                <a:gd name="T3" fmla="*/ 0 h 450"/>
                <a:gd name="T4" fmla="*/ 239 w 338"/>
                <a:gd name="T5" fmla="*/ 0 h 450"/>
                <a:gd name="T6" fmla="*/ 239 w 338"/>
                <a:gd name="T7" fmla="*/ 137 h 450"/>
                <a:gd name="T8" fmla="*/ 165 w 338"/>
                <a:gd name="T9" fmla="*/ 117 h 450"/>
                <a:gd name="T10" fmla="*/ 0 w 338"/>
                <a:gd name="T11" fmla="*/ 284 h 450"/>
                <a:gd name="T12" fmla="*/ 171 w 338"/>
                <a:gd name="T13" fmla="*/ 450 h 450"/>
                <a:gd name="T14" fmla="*/ 338 w 338"/>
                <a:gd name="T15" fmla="*/ 270 h 450"/>
                <a:gd name="T16" fmla="*/ 338 w 338"/>
                <a:gd name="T17" fmla="*/ 0 h 450"/>
                <a:gd name="T18" fmla="*/ 171 w 338"/>
                <a:gd name="T19" fmla="*/ 365 h 450"/>
                <a:gd name="T20" fmla="*/ 171 w 338"/>
                <a:gd name="T21" fmla="*/ 365 h 450"/>
                <a:gd name="T22" fmla="*/ 98 w 338"/>
                <a:gd name="T23" fmla="*/ 283 h 450"/>
                <a:gd name="T24" fmla="*/ 171 w 338"/>
                <a:gd name="T25" fmla="*/ 200 h 450"/>
                <a:gd name="T26" fmla="*/ 244 w 338"/>
                <a:gd name="T27" fmla="*/ 283 h 450"/>
                <a:gd name="T28" fmla="*/ 171 w 338"/>
                <a:gd name="T29" fmla="*/ 365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38" h="450">
                  <a:moveTo>
                    <a:pt x="338" y="0"/>
                  </a:moveTo>
                  <a:lnTo>
                    <a:pt x="338" y="0"/>
                  </a:lnTo>
                  <a:lnTo>
                    <a:pt x="239" y="0"/>
                  </a:lnTo>
                  <a:lnTo>
                    <a:pt x="239" y="137"/>
                  </a:lnTo>
                  <a:cubicBezTo>
                    <a:pt x="234" y="133"/>
                    <a:pt x="206" y="117"/>
                    <a:pt x="165" y="117"/>
                  </a:cubicBezTo>
                  <a:cubicBezTo>
                    <a:pt x="70" y="117"/>
                    <a:pt x="0" y="182"/>
                    <a:pt x="0" y="284"/>
                  </a:cubicBezTo>
                  <a:cubicBezTo>
                    <a:pt x="0" y="385"/>
                    <a:pt x="72" y="450"/>
                    <a:pt x="171" y="450"/>
                  </a:cubicBezTo>
                  <a:cubicBezTo>
                    <a:pt x="284" y="450"/>
                    <a:pt x="338" y="371"/>
                    <a:pt x="338" y="270"/>
                  </a:cubicBezTo>
                  <a:lnTo>
                    <a:pt x="338" y="0"/>
                  </a:lnTo>
                  <a:close/>
                  <a:moveTo>
                    <a:pt x="171" y="365"/>
                  </a:moveTo>
                  <a:lnTo>
                    <a:pt x="171" y="365"/>
                  </a:lnTo>
                  <a:cubicBezTo>
                    <a:pt x="128" y="365"/>
                    <a:pt x="98" y="333"/>
                    <a:pt x="98" y="283"/>
                  </a:cubicBezTo>
                  <a:cubicBezTo>
                    <a:pt x="98" y="232"/>
                    <a:pt x="128" y="200"/>
                    <a:pt x="171" y="200"/>
                  </a:cubicBezTo>
                  <a:cubicBezTo>
                    <a:pt x="213" y="200"/>
                    <a:pt x="244" y="232"/>
                    <a:pt x="244" y="283"/>
                  </a:cubicBezTo>
                  <a:cubicBezTo>
                    <a:pt x="244" y="333"/>
                    <a:pt x="213" y="365"/>
                    <a:pt x="171" y="365"/>
                  </a:cubicBezTo>
                  <a:close/>
                </a:path>
              </a:pathLst>
            </a:custGeom>
            <a:solidFill>
              <a:srgbClr val="ED272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" name="Freeform 9"/>
            <p:cNvSpPr>
              <a:spLocks noEditPoints="1"/>
            </p:cNvSpPr>
            <p:nvPr userDrawn="1"/>
          </p:nvSpPr>
          <p:spPr bwMode="auto">
            <a:xfrm>
              <a:off x="4725988" y="2287588"/>
              <a:ext cx="276225" cy="295275"/>
            </a:xfrm>
            <a:custGeom>
              <a:avLst/>
              <a:gdLst>
                <a:gd name="T0" fmla="*/ 246 w 327"/>
                <a:gd name="T1" fmla="*/ 171 h 343"/>
                <a:gd name="T2" fmla="*/ 246 w 327"/>
                <a:gd name="T3" fmla="*/ 171 h 343"/>
                <a:gd name="T4" fmla="*/ 169 w 327"/>
                <a:gd name="T5" fmla="*/ 81 h 343"/>
                <a:gd name="T6" fmla="*/ 93 w 327"/>
                <a:gd name="T7" fmla="*/ 171 h 343"/>
                <a:gd name="T8" fmla="*/ 169 w 327"/>
                <a:gd name="T9" fmla="*/ 262 h 343"/>
                <a:gd name="T10" fmla="*/ 246 w 327"/>
                <a:gd name="T11" fmla="*/ 171 h 343"/>
                <a:gd name="T12" fmla="*/ 327 w 327"/>
                <a:gd name="T13" fmla="*/ 333 h 343"/>
                <a:gd name="T14" fmla="*/ 327 w 327"/>
                <a:gd name="T15" fmla="*/ 333 h 343"/>
                <a:gd name="T16" fmla="*/ 236 w 327"/>
                <a:gd name="T17" fmla="*/ 333 h 343"/>
                <a:gd name="T18" fmla="*/ 236 w 327"/>
                <a:gd name="T19" fmla="*/ 303 h 343"/>
                <a:gd name="T20" fmla="*/ 235 w 327"/>
                <a:gd name="T21" fmla="*/ 303 h 343"/>
                <a:gd name="T22" fmla="*/ 148 w 327"/>
                <a:gd name="T23" fmla="*/ 343 h 343"/>
                <a:gd name="T24" fmla="*/ 0 w 327"/>
                <a:gd name="T25" fmla="*/ 170 h 343"/>
                <a:gd name="T26" fmla="*/ 147 w 327"/>
                <a:gd name="T27" fmla="*/ 0 h 343"/>
                <a:gd name="T28" fmla="*/ 236 w 327"/>
                <a:gd name="T29" fmla="*/ 41 h 343"/>
                <a:gd name="T30" fmla="*/ 236 w 327"/>
                <a:gd name="T31" fmla="*/ 11 h 343"/>
                <a:gd name="T32" fmla="*/ 327 w 327"/>
                <a:gd name="T33" fmla="*/ 11 h 343"/>
                <a:gd name="T34" fmla="*/ 327 w 327"/>
                <a:gd name="T35" fmla="*/ 33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27" h="343">
                  <a:moveTo>
                    <a:pt x="246" y="171"/>
                  </a:moveTo>
                  <a:lnTo>
                    <a:pt x="246" y="171"/>
                  </a:lnTo>
                  <a:cubicBezTo>
                    <a:pt x="246" y="128"/>
                    <a:pt x="216" y="81"/>
                    <a:pt x="169" y="81"/>
                  </a:cubicBezTo>
                  <a:cubicBezTo>
                    <a:pt x="122" y="81"/>
                    <a:pt x="93" y="128"/>
                    <a:pt x="93" y="171"/>
                  </a:cubicBezTo>
                  <a:cubicBezTo>
                    <a:pt x="93" y="215"/>
                    <a:pt x="122" y="262"/>
                    <a:pt x="169" y="262"/>
                  </a:cubicBezTo>
                  <a:cubicBezTo>
                    <a:pt x="216" y="262"/>
                    <a:pt x="246" y="215"/>
                    <a:pt x="246" y="171"/>
                  </a:cubicBezTo>
                  <a:close/>
                  <a:moveTo>
                    <a:pt x="327" y="333"/>
                  </a:moveTo>
                  <a:lnTo>
                    <a:pt x="327" y="333"/>
                  </a:lnTo>
                  <a:lnTo>
                    <a:pt x="236" y="333"/>
                  </a:lnTo>
                  <a:lnTo>
                    <a:pt x="236" y="303"/>
                  </a:lnTo>
                  <a:lnTo>
                    <a:pt x="235" y="303"/>
                  </a:lnTo>
                  <a:cubicBezTo>
                    <a:pt x="215" y="329"/>
                    <a:pt x="181" y="343"/>
                    <a:pt x="148" y="343"/>
                  </a:cubicBezTo>
                  <a:cubicBezTo>
                    <a:pt x="54" y="343"/>
                    <a:pt x="0" y="257"/>
                    <a:pt x="0" y="170"/>
                  </a:cubicBezTo>
                  <a:cubicBezTo>
                    <a:pt x="0" y="85"/>
                    <a:pt x="54" y="0"/>
                    <a:pt x="147" y="0"/>
                  </a:cubicBezTo>
                  <a:cubicBezTo>
                    <a:pt x="180" y="0"/>
                    <a:pt x="214" y="15"/>
                    <a:pt x="236" y="41"/>
                  </a:cubicBezTo>
                  <a:lnTo>
                    <a:pt x="236" y="11"/>
                  </a:lnTo>
                  <a:lnTo>
                    <a:pt x="327" y="11"/>
                  </a:lnTo>
                  <a:lnTo>
                    <a:pt x="327" y="333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5056188" y="2097088"/>
              <a:ext cx="77788" cy="476251"/>
            </a:xfrm>
            <a:custGeom>
              <a:avLst/>
              <a:gdLst>
                <a:gd name="T0" fmla="*/ 92 w 92"/>
                <a:gd name="T1" fmla="*/ 556 h 556"/>
                <a:gd name="T2" fmla="*/ 92 w 92"/>
                <a:gd name="T3" fmla="*/ 556 h 556"/>
                <a:gd name="T4" fmla="*/ 0 w 92"/>
                <a:gd name="T5" fmla="*/ 556 h 556"/>
                <a:gd name="T6" fmla="*/ 0 w 92"/>
                <a:gd name="T7" fmla="*/ 0 h 556"/>
                <a:gd name="T8" fmla="*/ 92 w 92"/>
                <a:gd name="T9" fmla="*/ 0 h 556"/>
                <a:gd name="T10" fmla="*/ 92 w 92"/>
                <a:gd name="T11" fmla="*/ 556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556">
                  <a:moveTo>
                    <a:pt x="92" y="556"/>
                  </a:moveTo>
                  <a:lnTo>
                    <a:pt x="92" y="556"/>
                  </a:lnTo>
                  <a:lnTo>
                    <a:pt x="0" y="556"/>
                  </a:lnTo>
                  <a:lnTo>
                    <a:pt x="0" y="0"/>
                  </a:lnTo>
                  <a:lnTo>
                    <a:pt x="92" y="0"/>
                  </a:lnTo>
                  <a:lnTo>
                    <a:pt x="92" y="556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5170488" y="2287588"/>
              <a:ext cx="274638" cy="295275"/>
            </a:xfrm>
            <a:custGeom>
              <a:avLst/>
              <a:gdLst>
                <a:gd name="T0" fmla="*/ 245 w 327"/>
                <a:gd name="T1" fmla="*/ 171 h 343"/>
                <a:gd name="T2" fmla="*/ 245 w 327"/>
                <a:gd name="T3" fmla="*/ 171 h 343"/>
                <a:gd name="T4" fmla="*/ 169 w 327"/>
                <a:gd name="T5" fmla="*/ 81 h 343"/>
                <a:gd name="T6" fmla="*/ 93 w 327"/>
                <a:gd name="T7" fmla="*/ 171 h 343"/>
                <a:gd name="T8" fmla="*/ 169 w 327"/>
                <a:gd name="T9" fmla="*/ 262 h 343"/>
                <a:gd name="T10" fmla="*/ 245 w 327"/>
                <a:gd name="T11" fmla="*/ 171 h 343"/>
                <a:gd name="T12" fmla="*/ 327 w 327"/>
                <a:gd name="T13" fmla="*/ 333 h 343"/>
                <a:gd name="T14" fmla="*/ 327 w 327"/>
                <a:gd name="T15" fmla="*/ 333 h 343"/>
                <a:gd name="T16" fmla="*/ 236 w 327"/>
                <a:gd name="T17" fmla="*/ 333 h 343"/>
                <a:gd name="T18" fmla="*/ 236 w 327"/>
                <a:gd name="T19" fmla="*/ 303 h 343"/>
                <a:gd name="T20" fmla="*/ 235 w 327"/>
                <a:gd name="T21" fmla="*/ 303 h 343"/>
                <a:gd name="T22" fmla="*/ 148 w 327"/>
                <a:gd name="T23" fmla="*/ 343 h 343"/>
                <a:gd name="T24" fmla="*/ 0 w 327"/>
                <a:gd name="T25" fmla="*/ 170 h 343"/>
                <a:gd name="T26" fmla="*/ 146 w 327"/>
                <a:gd name="T27" fmla="*/ 0 h 343"/>
                <a:gd name="T28" fmla="*/ 236 w 327"/>
                <a:gd name="T29" fmla="*/ 41 h 343"/>
                <a:gd name="T30" fmla="*/ 236 w 327"/>
                <a:gd name="T31" fmla="*/ 11 h 343"/>
                <a:gd name="T32" fmla="*/ 327 w 327"/>
                <a:gd name="T33" fmla="*/ 11 h 343"/>
                <a:gd name="T34" fmla="*/ 327 w 327"/>
                <a:gd name="T35" fmla="*/ 33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27" h="343">
                  <a:moveTo>
                    <a:pt x="245" y="171"/>
                  </a:moveTo>
                  <a:lnTo>
                    <a:pt x="245" y="171"/>
                  </a:lnTo>
                  <a:cubicBezTo>
                    <a:pt x="245" y="128"/>
                    <a:pt x="216" y="81"/>
                    <a:pt x="169" y="81"/>
                  </a:cubicBezTo>
                  <a:cubicBezTo>
                    <a:pt x="121" y="81"/>
                    <a:pt x="93" y="128"/>
                    <a:pt x="93" y="171"/>
                  </a:cubicBezTo>
                  <a:cubicBezTo>
                    <a:pt x="93" y="215"/>
                    <a:pt x="121" y="262"/>
                    <a:pt x="169" y="262"/>
                  </a:cubicBezTo>
                  <a:cubicBezTo>
                    <a:pt x="216" y="262"/>
                    <a:pt x="245" y="215"/>
                    <a:pt x="245" y="171"/>
                  </a:cubicBezTo>
                  <a:close/>
                  <a:moveTo>
                    <a:pt x="327" y="333"/>
                  </a:moveTo>
                  <a:lnTo>
                    <a:pt x="327" y="333"/>
                  </a:lnTo>
                  <a:lnTo>
                    <a:pt x="236" y="333"/>
                  </a:lnTo>
                  <a:lnTo>
                    <a:pt x="236" y="303"/>
                  </a:lnTo>
                  <a:lnTo>
                    <a:pt x="235" y="303"/>
                  </a:lnTo>
                  <a:cubicBezTo>
                    <a:pt x="215" y="329"/>
                    <a:pt x="181" y="343"/>
                    <a:pt x="148" y="343"/>
                  </a:cubicBezTo>
                  <a:cubicBezTo>
                    <a:pt x="53" y="343"/>
                    <a:pt x="0" y="257"/>
                    <a:pt x="0" y="170"/>
                  </a:cubicBezTo>
                  <a:cubicBezTo>
                    <a:pt x="0" y="85"/>
                    <a:pt x="54" y="0"/>
                    <a:pt x="146" y="0"/>
                  </a:cubicBezTo>
                  <a:cubicBezTo>
                    <a:pt x="180" y="0"/>
                    <a:pt x="214" y="15"/>
                    <a:pt x="236" y="41"/>
                  </a:cubicBezTo>
                  <a:lnTo>
                    <a:pt x="236" y="11"/>
                  </a:lnTo>
                  <a:lnTo>
                    <a:pt x="327" y="11"/>
                  </a:lnTo>
                  <a:lnTo>
                    <a:pt x="327" y="333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3" name="Freeform 12"/>
            <p:cNvSpPr>
              <a:spLocks/>
            </p:cNvSpPr>
            <p:nvPr userDrawn="1"/>
          </p:nvSpPr>
          <p:spPr bwMode="auto">
            <a:xfrm>
              <a:off x="5500688" y="2287588"/>
              <a:ext cx="177800" cy="285750"/>
            </a:xfrm>
            <a:custGeom>
              <a:avLst/>
              <a:gdLst>
                <a:gd name="T0" fmla="*/ 92 w 211"/>
                <a:gd name="T1" fmla="*/ 44 h 333"/>
                <a:gd name="T2" fmla="*/ 92 w 211"/>
                <a:gd name="T3" fmla="*/ 44 h 333"/>
                <a:gd name="T4" fmla="*/ 93 w 211"/>
                <a:gd name="T5" fmla="*/ 44 h 333"/>
                <a:gd name="T6" fmla="*/ 173 w 211"/>
                <a:gd name="T7" fmla="*/ 0 h 333"/>
                <a:gd name="T8" fmla="*/ 211 w 211"/>
                <a:gd name="T9" fmla="*/ 8 h 333"/>
                <a:gd name="T10" fmla="*/ 200 w 211"/>
                <a:gd name="T11" fmla="*/ 93 h 333"/>
                <a:gd name="T12" fmla="*/ 162 w 211"/>
                <a:gd name="T13" fmla="*/ 82 h 333"/>
                <a:gd name="T14" fmla="*/ 92 w 211"/>
                <a:gd name="T15" fmla="*/ 188 h 333"/>
                <a:gd name="T16" fmla="*/ 92 w 211"/>
                <a:gd name="T17" fmla="*/ 333 h 333"/>
                <a:gd name="T18" fmla="*/ 0 w 211"/>
                <a:gd name="T19" fmla="*/ 333 h 333"/>
                <a:gd name="T20" fmla="*/ 0 w 211"/>
                <a:gd name="T21" fmla="*/ 11 h 333"/>
                <a:gd name="T22" fmla="*/ 92 w 211"/>
                <a:gd name="T23" fmla="*/ 11 h 333"/>
                <a:gd name="T24" fmla="*/ 92 w 211"/>
                <a:gd name="T25" fmla="*/ 44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1" h="333">
                  <a:moveTo>
                    <a:pt x="92" y="44"/>
                  </a:moveTo>
                  <a:lnTo>
                    <a:pt x="92" y="44"/>
                  </a:lnTo>
                  <a:lnTo>
                    <a:pt x="93" y="44"/>
                  </a:lnTo>
                  <a:cubicBezTo>
                    <a:pt x="112" y="16"/>
                    <a:pt x="139" y="0"/>
                    <a:pt x="173" y="0"/>
                  </a:cubicBezTo>
                  <a:cubicBezTo>
                    <a:pt x="186" y="0"/>
                    <a:pt x="199" y="3"/>
                    <a:pt x="211" y="8"/>
                  </a:cubicBezTo>
                  <a:lnTo>
                    <a:pt x="200" y="93"/>
                  </a:lnTo>
                  <a:cubicBezTo>
                    <a:pt x="189" y="85"/>
                    <a:pt x="176" y="82"/>
                    <a:pt x="162" y="82"/>
                  </a:cubicBezTo>
                  <a:cubicBezTo>
                    <a:pt x="99" y="82"/>
                    <a:pt x="92" y="138"/>
                    <a:pt x="92" y="188"/>
                  </a:cubicBezTo>
                  <a:lnTo>
                    <a:pt x="92" y="333"/>
                  </a:lnTo>
                  <a:lnTo>
                    <a:pt x="0" y="333"/>
                  </a:lnTo>
                  <a:lnTo>
                    <a:pt x="0" y="11"/>
                  </a:lnTo>
                  <a:lnTo>
                    <a:pt x="92" y="11"/>
                  </a:lnTo>
                  <a:lnTo>
                    <a:pt x="92" y="44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4" name="Freeform 13"/>
            <p:cNvSpPr>
              <a:spLocks noEditPoints="1"/>
            </p:cNvSpPr>
            <p:nvPr userDrawn="1"/>
          </p:nvSpPr>
          <p:spPr bwMode="auto">
            <a:xfrm>
              <a:off x="5699125" y="2135188"/>
              <a:ext cx="92075" cy="438151"/>
            </a:xfrm>
            <a:custGeom>
              <a:avLst/>
              <a:gdLst>
                <a:gd name="T0" fmla="*/ 100 w 109"/>
                <a:gd name="T1" fmla="*/ 512 h 512"/>
                <a:gd name="T2" fmla="*/ 100 w 109"/>
                <a:gd name="T3" fmla="*/ 512 h 512"/>
                <a:gd name="T4" fmla="*/ 9 w 109"/>
                <a:gd name="T5" fmla="*/ 512 h 512"/>
                <a:gd name="T6" fmla="*/ 9 w 109"/>
                <a:gd name="T7" fmla="*/ 190 h 512"/>
                <a:gd name="T8" fmla="*/ 100 w 109"/>
                <a:gd name="T9" fmla="*/ 190 h 512"/>
                <a:gd name="T10" fmla="*/ 100 w 109"/>
                <a:gd name="T11" fmla="*/ 512 h 512"/>
                <a:gd name="T12" fmla="*/ 109 w 109"/>
                <a:gd name="T13" fmla="*/ 55 h 512"/>
                <a:gd name="T14" fmla="*/ 109 w 109"/>
                <a:gd name="T15" fmla="*/ 55 h 512"/>
                <a:gd name="T16" fmla="*/ 55 w 109"/>
                <a:gd name="T17" fmla="*/ 109 h 512"/>
                <a:gd name="T18" fmla="*/ 0 w 109"/>
                <a:gd name="T19" fmla="*/ 55 h 512"/>
                <a:gd name="T20" fmla="*/ 55 w 109"/>
                <a:gd name="T21" fmla="*/ 0 h 512"/>
                <a:gd name="T22" fmla="*/ 109 w 109"/>
                <a:gd name="T23" fmla="*/ 55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9" h="512">
                  <a:moveTo>
                    <a:pt x="100" y="512"/>
                  </a:moveTo>
                  <a:lnTo>
                    <a:pt x="100" y="512"/>
                  </a:lnTo>
                  <a:lnTo>
                    <a:pt x="9" y="512"/>
                  </a:lnTo>
                  <a:lnTo>
                    <a:pt x="9" y="190"/>
                  </a:lnTo>
                  <a:lnTo>
                    <a:pt x="100" y="190"/>
                  </a:lnTo>
                  <a:lnTo>
                    <a:pt x="100" y="512"/>
                  </a:lnTo>
                  <a:close/>
                  <a:moveTo>
                    <a:pt x="109" y="55"/>
                  </a:moveTo>
                  <a:lnTo>
                    <a:pt x="109" y="55"/>
                  </a:lnTo>
                  <a:cubicBezTo>
                    <a:pt x="109" y="85"/>
                    <a:pt x="85" y="109"/>
                    <a:pt x="55" y="109"/>
                  </a:cubicBezTo>
                  <a:cubicBezTo>
                    <a:pt x="24" y="109"/>
                    <a:pt x="0" y="85"/>
                    <a:pt x="0" y="55"/>
                  </a:cubicBezTo>
                  <a:cubicBezTo>
                    <a:pt x="0" y="25"/>
                    <a:pt x="24" y="0"/>
                    <a:pt x="55" y="0"/>
                  </a:cubicBezTo>
                  <a:cubicBezTo>
                    <a:pt x="85" y="0"/>
                    <a:pt x="109" y="25"/>
                    <a:pt x="109" y="55"/>
                  </a:cubicBez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5" name="Freeform 14"/>
            <p:cNvSpPr>
              <a:spLocks/>
            </p:cNvSpPr>
            <p:nvPr userDrawn="1"/>
          </p:nvSpPr>
          <p:spPr bwMode="auto">
            <a:xfrm>
              <a:off x="5815013" y="2287588"/>
              <a:ext cx="201613" cy="295275"/>
            </a:xfrm>
            <a:custGeom>
              <a:avLst/>
              <a:gdLst>
                <a:gd name="T0" fmla="*/ 184 w 238"/>
                <a:gd name="T1" fmla="*/ 87 h 343"/>
                <a:gd name="T2" fmla="*/ 184 w 238"/>
                <a:gd name="T3" fmla="*/ 87 h 343"/>
                <a:gd name="T4" fmla="*/ 136 w 238"/>
                <a:gd name="T5" fmla="*/ 64 h 343"/>
                <a:gd name="T6" fmla="*/ 106 w 238"/>
                <a:gd name="T7" fmla="*/ 92 h 343"/>
                <a:gd name="T8" fmla="*/ 172 w 238"/>
                <a:gd name="T9" fmla="*/ 137 h 343"/>
                <a:gd name="T10" fmla="*/ 238 w 238"/>
                <a:gd name="T11" fmla="*/ 229 h 343"/>
                <a:gd name="T12" fmla="*/ 113 w 238"/>
                <a:gd name="T13" fmla="*/ 343 h 343"/>
                <a:gd name="T14" fmla="*/ 0 w 238"/>
                <a:gd name="T15" fmla="*/ 289 h 343"/>
                <a:gd name="T16" fmla="*/ 41 w 238"/>
                <a:gd name="T17" fmla="*/ 235 h 343"/>
                <a:gd name="T18" fmla="*/ 110 w 238"/>
                <a:gd name="T19" fmla="*/ 272 h 343"/>
                <a:gd name="T20" fmla="*/ 146 w 238"/>
                <a:gd name="T21" fmla="*/ 238 h 343"/>
                <a:gd name="T22" fmla="*/ 82 w 238"/>
                <a:gd name="T23" fmla="*/ 189 h 343"/>
                <a:gd name="T24" fmla="*/ 18 w 238"/>
                <a:gd name="T25" fmla="*/ 104 h 343"/>
                <a:gd name="T26" fmla="*/ 120 w 238"/>
                <a:gd name="T27" fmla="*/ 0 h 343"/>
                <a:gd name="T28" fmla="*/ 224 w 238"/>
                <a:gd name="T29" fmla="*/ 34 h 343"/>
                <a:gd name="T30" fmla="*/ 184 w 238"/>
                <a:gd name="T31" fmla="*/ 87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8" h="343">
                  <a:moveTo>
                    <a:pt x="184" y="87"/>
                  </a:moveTo>
                  <a:lnTo>
                    <a:pt x="184" y="87"/>
                  </a:lnTo>
                  <a:cubicBezTo>
                    <a:pt x="171" y="74"/>
                    <a:pt x="154" y="64"/>
                    <a:pt x="136" y="64"/>
                  </a:cubicBezTo>
                  <a:cubicBezTo>
                    <a:pt x="121" y="64"/>
                    <a:pt x="106" y="76"/>
                    <a:pt x="106" y="92"/>
                  </a:cubicBezTo>
                  <a:cubicBezTo>
                    <a:pt x="106" y="116"/>
                    <a:pt x="139" y="122"/>
                    <a:pt x="172" y="137"/>
                  </a:cubicBezTo>
                  <a:cubicBezTo>
                    <a:pt x="205" y="151"/>
                    <a:pt x="238" y="173"/>
                    <a:pt x="238" y="229"/>
                  </a:cubicBezTo>
                  <a:cubicBezTo>
                    <a:pt x="238" y="300"/>
                    <a:pt x="180" y="343"/>
                    <a:pt x="113" y="343"/>
                  </a:cubicBezTo>
                  <a:cubicBezTo>
                    <a:pt x="70" y="343"/>
                    <a:pt x="28" y="323"/>
                    <a:pt x="0" y="289"/>
                  </a:cubicBezTo>
                  <a:lnTo>
                    <a:pt x="41" y="235"/>
                  </a:lnTo>
                  <a:cubicBezTo>
                    <a:pt x="59" y="255"/>
                    <a:pt x="83" y="272"/>
                    <a:pt x="110" y="272"/>
                  </a:cubicBezTo>
                  <a:cubicBezTo>
                    <a:pt x="130" y="272"/>
                    <a:pt x="146" y="258"/>
                    <a:pt x="146" y="238"/>
                  </a:cubicBezTo>
                  <a:cubicBezTo>
                    <a:pt x="146" y="209"/>
                    <a:pt x="114" y="203"/>
                    <a:pt x="82" y="189"/>
                  </a:cubicBezTo>
                  <a:cubicBezTo>
                    <a:pt x="50" y="175"/>
                    <a:pt x="18" y="156"/>
                    <a:pt x="18" y="104"/>
                  </a:cubicBezTo>
                  <a:cubicBezTo>
                    <a:pt x="18" y="44"/>
                    <a:pt x="60" y="0"/>
                    <a:pt x="120" y="0"/>
                  </a:cubicBezTo>
                  <a:cubicBezTo>
                    <a:pt x="154" y="0"/>
                    <a:pt x="198" y="11"/>
                    <a:pt x="224" y="34"/>
                  </a:cubicBezTo>
                  <a:lnTo>
                    <a:pt x="184" y="87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16" name="TextBox 15"/>
          <p:cNvSpPr txBox="1"/>
          <p:nvPr userDrawn="1"/>
        </p:nvSpPr>
        <p:spPr>
          <a:xfrm>
            <a:off x="3176985" y="4508125"/>
            <a:ext cx="2862779" cy="57023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7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©2016 Kodak Alaris Inc.</a:t>
            </a:r>
          </a:p>
          <a:p>
            <a:pPr algn="ctr"/>
            <a:r>
              <a:rPr lang="en-US" sz="7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The Kodak trademark and trade dress are used </a:t>
            </a:r>
            <a:br>
              <a:rPr lang="en-US" sz="7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</a:br>
            <a:r>
              <a:rPr lang="en-US" sz="7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under license from Eastman Kodak Company</a:t>
            </a:r>
            <a:endParaRPr lang="en-US" sz="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952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Bullets Larg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0000" y="752924"/>
            <a:ext cx="8424000" cy="33985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2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section title/ number etc., delete if not needed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1317993"/>
            <a:ext cx="8424000" cy="33132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80975" indent="-180975" algn="ctr">
              <a:buFont typeface="Arial" panose="020B0604020202020204" pitchFamily="34" charset="0"/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80975" indent="-180975" algn="ctr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0975" indent="-180975" algn="ctr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bullets: use indent button for levels</a:t>
            </a:r>
          </a:p>
          <a:p>
            <a:pPr lvl="1"/>
            <a:r>
              <a:rPr lang="en-US" dirty="0"/>
              <a:t>Level 2</a:t>
            </a:r>
          </a:p>
          <a:p>
            <a:pPr lvl="2"/>
            <a:r>
              <a:rPr lang="en-US" dirty="0"/>
              <a:t>Level 3</a:t>
            </a:r>
          </a:p>
          <a:p>
            <a:pPr lvl="3"/>
            <a:r>
              <a:rPr lang="en-US" dirty="0"/>
              <a:t>Level 4</a:t>
            </a:r>
          </a:p>
        </p:txBody>
      </p:sp>
      <p:grpSp>
        <p:nvGrpSpPr>
          <p:cNvPr id="6" name="Group 4"/>
          <p:cNvGrpSpPr>
            <a:grpSpLocks noChangeAspect="1"/>
          </p:cNvGrpSpPr>
          <p:nvPr userDrawn="1"/>
        </p:nvGrpSpPr>
        <p:grpSpPr bwMode="auto">
          <a:xfrm>
            <a:off x="7764462" y="4708526"/>
            <a:ext cx="1020763" cy="174625"/>
            <a:chOff x="4918" y="2966"/>
            <a:chExt cx="643" cy="110"/>
          </a:xfrm>
        </p:grpSpPr>
        <p:sp>
          <p:nvSpPr>
            <p:cNvPr id="7" name="Freeform 5"/>
            <p:cNvSpPr>
              <a:spLocks noEditPoints="1"/>
            </p:cNvSpPr>
            <p:nvPr userDrawn="1"/>
          </p:nvSpPr>
          <p:spPr bwMode="auto">
            <a:xfrm>
              <a:off x="5121" y="3011"/>
              <a:ext cx="58" cy="64"/>
            </a:xfrm>
            <a:custGeom>
              <a:avLst/>
              <a:gdLst>
                <a:gd name="T0" fmla="*/ 55 w 112"/>
                <a:gd name="T1" fmla="*/ 92 h 121"/>
                <a:gd name="T2" fmla="*/ 55 w 112"/>
                <a:gd name="T3" fmla="*/ 92 h 121"/>
                <a:gd name="T4" fmla="*/ 33 w 112"/>
                <a:gd name="T5" fmla="*/ 78 h 121"/>
                <a:gd name="T6" fmla="*/ 55 w 112"/>
                <a:gd name="T7" fmla="*/ 66 h 121"/>
                <a:gd name="T8" fmla="*/ 78 w 112"/>
                <a:gd name="T9" fmla="*/ 66 h 121"/>
                <a:gd name="T10" fmla="*/ 78 w 112"/>
                <a:gd name="T11" fmla="*/ 73 h 121"/>
                <a:gd name="T12" fmla="*/ 55 w 112"/>
                <a:gd name="T13" fmla="*/ 92 h 121"/>
                <a:gd name="T14" fmla="*/ 78 w 112"/>
                <a:gd name="T15" fmla="*/ 43 h 121"/>
                <a:gd name="T16" fmla="*/ 78 w 112"/>
                <a:gd name="T17" fmla="*/ 43 h 121"/>
                <a:gd name="T18" fmla="*/ 56 w 112"/>
                <a:gd name="T19" fmla="*/ 43 h 121"/>
                <a:gd name="T20" fmla="*/ 0 w 112"/>
                <a:gd name="T21" fmla="*/ 81 h 121"/>
                <a:gd name="T22" fmla="*/ 55 w 112"/>
                <a:gd name="T23" fmla="*/ 121 h 121"/>
                <a:gd name="T24" fmla="*/ 111 w 112"/>
                <a:gd name="T25" fmla="*/ 77 h 121"/>
                <a:gd name="T26" fmla="*/ 112 w 112"/>
                <a:gd name="T27" fmla="*/ 61 h 121"/>
                <a:gd name="T28" fmla="*/ 111 w 112"/>
                <a:gd name="T29" fmla="*/ 44 h 121"/>
                <a:gd name="T30" fmla="*/ 56 w 112"/>
                <a:gd name="T31" fmla="*/ 0 h 121"/>
                <a:gd name="T32" fmla="*/ 19 w 112"/>
                <a:gd name="T33" fmla="*/ 5 h 121"/>
                <a:gd name="T34" fmla="*/ 19 w 112"/>
                <a:gd name="T35" fmla="*/ 33 h 121"/>
                <a:gd name="T36" fmla="*/ 49 w 112"/>
                <a:gd name="T37" fmla="*/ 27 h 121"/>
                <a:gd name="T38" fmla="*/ 78 w 112"/>
                <a:gd name="T39" fmla="*/ 4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2" h="121">
                  <a:moveTo>
                    <a:pt x="55" y="92"/>
                  </a:moveTo>
                  <a:lnTo>
                    <a:pt x="55" y="92"/>
                  </a:lnTo>
                  <a:cubicBezTo>
                    <a:pt x="41" y="92"/>
                    <a:pt x="33" y="86"/>
                    <a:pt x="33" y="78"/>
                  </a:cubicBezTo>
                  <a:cubicBezTo>
                    <a:pt x="33" y="71"/>
                    <a:pt x="38" y="66"/>
                    <a:pt x="55" y="66"/>
                  </a:cubicBezTo>
                  <a:lnTo>
                    <a:pt x="78" y="66"/>
                  </a:lnTo>
                  <a:cubicBezTo>
                    <a:pt x="78" y="66"/>
                    <a:pt x="78" y="70"/>
                    <a:pt x="78" y="73"/>
                  </a:cubicBezTo>
                  <a:cubicBezTo>
                    <a:pt x="78" y="86"/>
                    <a:pt x="70" y="92"/>
                    <a:pt x="55" y="92"/>
                  </a:cubicBezTo>
                  <a:close/>
                  <a:moveTo>
                    <a:pt x="78" y="43"/>
                  </a:moveTo>
                  <a:lnTo>
                    <a:pt x="78" y="43"/>
                  </a:lnTo>
                  <a:lnTo>
                    <a:pt x="56" y="43"/>
                  </a:lnTo>
                  <a:cubicBezTo>
                    <a:pt x="17" y="43"/>
                    <a:pt x="0" y="55"/>
                    <a:pt x="0" y="81"/>
                  </a:cubicBezTo>
                  <a:cubicBezTo>
                    <a:pt x="0" y="106"/>
                    <a:pt x="23" y="121"/>
                    <a:pt x="55" y="121"/>
                  </a:cubicBezTo>
                  <a:cubicBezTo>
                    <a:pt x="88" y="121"/>
                    <a:pt x="110" y="104"/>
                    <a:pt x="111" y="77"/>
                  </a:cubicBezTo>
                  <a:cubicBezTo>
                    <a:pt x="112" y="72"/>
                    <a:pt x="112" y="68"/>
                    <a:pt x="112" y="61"/>
                  </a:cubicBezTo>
                  <a:cubicBezTo>
                    <a:pt x="112" y="54"/>
                    <a:pt x="112" y="49"/>
                    <a:pt x="111" y="44"/>
                  </a:cubicBezTo>
                  <a:cubicBezTo>
                    <a:pt x="109" y="12"/>
                    <a:pt x="86" y="0"/>
                    <a:pt x="56" y="0"/>
                  </a:cubicBezTo>
                  <a:cubicBezTo>
                    <a:pt x="37" y="0"/>
                    <a:pt x="22" y="5"/>
                    <a:pt x="19" y="5"/>
                  </a:cubicBezTo>
                  <a:lnTo>
                    <a:pt x="19" y="33"/>
                  </a:lnTo>
                  <a:cubicBezTo>
                    <a:pt x="23" y="31"/>
                    <a:pt x="36" y="27"/>
                    <a:pt x="49" y="27"/>
                  </a:cubicBezTo>
                  <a:cubicBezTo>
                    <a:pt x="65" y="27"/>
                    <a:pt x="78" y="30"/>
                    <a:pt x="78" y="43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9" name="Freeform 6"/>
            <p:cNvSpPr>
              <a:spLocks/>
            </p:cNvSpPr>
            <p:nvPr userDrawn="1"/>
          </p:nvSpPr>
          <p:spPr bwMode="auto">
            <a:xfrm>
              <a:off x="5186" y="2988"/>
              <a:ext cx="61" cy="86"/>
            </a:xfrm>
            <a:custGeom>
              <a:avLst/>
              <a:gdLst>
                <a:gd name="T0" fmla="*/ 0 w 118"/>
                <a:gd name="T1" fmla="*/ 0 h 160"/>
                <a:gd name="T2" fmla="*/ 0 w 118"/>
                <a:gd name="T3" fmla="*/ 0 h 160"/>
                <a:gd name="T4" fmla="*/ 0 w 118"/>
                <a:gd name="T5" fmla="*/ 160 h 160"/>
                <a:gd name="T6" fmla="*/ 36 w 118"/>
                <a:gd name="T7" fmla="*/ 160 h 160"/>
                <a:gd name="T8" fmla="*/ 36 w 118"/>
                <a:gd name="T9" fmla="*/ 114 h 160"/>
                <a:gd name="T10" fmla="*/ 73 w 118"/>
                <a:gd name="T11" fmla="*/ 160 h 160"/>
                <a:gd name="T12" fmla="*/ 118 w 118"/>
                <a:gd name="T13" fmla="*/ 160 h 160"/>
                <a:gd name="T14" fmla="*/ 70 w 118"/>
                <a:gd name="T15" fmla="*/ 100 h 160"/>
                <a:gd name="T16" fmla="*/ 115 w 118"/>
                <a:gd name="T17" fmla="*/ 46 h 160"/>
                <a:gd name="T18" fmla="*/ 72 w 118"/>
                <a:gd name="T19" fmla="*/ 46 h 160"/>
                <a:gd name="T20" fmla="*/ 36 w 118"/>
                <a:gd name="T21" fmla="*/ 92 h 160"/>
                <a:gd name="T22" fmla="*/ 36 w 118"/>
                <a:gd name="T23" fmla="*/ 0 h 160"/>
                <a:gd name="T24" fmla="*/ 0 w 118"/>
                <a:gd name="T25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60">
                  <a:moveTo>
                    <a:pt x="0" y="0"/>
                  </a:moveTo>
                  <a:lnTo>
                    <a:pt x="0" y="0"/>
                  </a:lnTo>
                  <a:lnTo>
                    <a:pt x="0" y="160"/>
                  </a:lnTo>
                  <a:lnTo>
                    <a:pt x="36" y="160"/>
                  </a:lnTo>
                  <a:lnTo>
                    <a:pt x="36" y="114"/>
                  </a:lnTo>
                  <a:lnTo>
                    <a:pt x="73" y="160"/>
                  </a:lnTo>
                  <a:lnTo>
                    <a:pt x="118" y="160"/>
                  </a:lnTo>
                  <a:lnTo>
                    <a:pt x="70" y="100"/>
                  </a:lnTo>
                  <a:lnTo>
                    <a:pt x="115" y="46"/>
                  </a:lnTo>
                  <a:lnTo>
                    <a:pt x="72" y="46"/>
                  </a:lnTo>
                  <a:lnTo>
                    <a:pt x="36" y="92"/>
                  </a:lnTo>
                  <a:lnTo>
                    <a:pt x="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" name="Freeform 7"/>
            <p:cNvSpPr>
              <a:spLocks noEditPoints="1"/>
            </p:cNvSpPr>
            <p:nvPr userDrawn="1"/>
          </p:nvSpPr>
          <p:spPr bwMode="auto">
            <a:xfrm>
              <a:off x="4983" y="3011"/>
              <a:ext cx="64" cy="64"/>
            </a:xfrm>
            <a:custGeom>
              <a:avLst/>
              <a:gdLst>
                <a:gd name="T0" fmla="*/ 62 w 124"/>
                <a:gd name="T1" fmla="*/ 30 h 121"/>
                <a:gd name="T2" fmla="*/ 62 w 124"/>
                <a:gd name="T3" fmla="*/ 30 h 121"/>
                <a:gd name="T4" fmla="*/ 35 w 124"/>
                <a:gd name="T5" fmla="*/ 61 h 121"/>
                <a:gd name="T6" fmla="*/ 62 w 124"/>
                <a:gd name="T7" fmla="*/ 90 h 121"/>
                <a:gd name="T8" fmla="*/ 88 w 124"/>
                <a:gd name="T9" fmla="*/ 61 h 121"/>
                <a:gd name="T10" fmla="*/ 62 w 124"/>
                <a:gd name="T11" fmla="*/ 30 h 121"/>
                <a:gd name="T12" fmla="*/ 62 w 124"/>
                <a:gd name="T13" fmla="*/ 121 h 121"/>
                <a:gd name="T14" fmla="*/ 62 w 124"/>
                <a:gd name="T15" fmla="*/ 121 h 121"/>
                <a:gd name="T16" fmla="*/ 0 w 124"/>
                <a:gd name="T17" fmla="*/ 61 h 121"/>
                <a:gd name="T18" fmla="*/ 62 w 124"/>
                <a:gd name="T19" fmla="*/ 0 h 121"/>
                <a:gd name="T20" fmla="*/ 124 w 124"/>
                <a:gd name="T21" fmla="*/ 61 h 121"/>
                <a:gd name="T22" fmla="*/ 62 w 124"/>
                <a:gd name="T23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4" h="121">
                  <a:moveTo>
                    <a:pt x="62" y="30"/>
                  </a:moveTo>
                  <a:lnTo>
                    <a:pt x="62" y="30"/>
                  </a:lnTo>
                  <a:cubicBezTo>
                    <a:pt x="46" y="30"/>
                    <a:pt x="35" y="42"/>
                    <a:pt x="35" y="61"/>
                  </a:cubicBezTo>
                  <a:cubicBezTo>
                    <a:pt x="35" y="79"/>
                    <a:pt x="46" y="90"/>
                    <a:pt x="62" y="90"/>
                  </a:cubicBezTo>
                  <a:cubicBezTo>
                    <a:pt x="77" y="90"/>
                    <a:pt x="88" y="79"/>
                    <a:pt x="88" y="61"/>
                  </a:cubicBezTo>
                  <a:cubicBezTo>
                    <a:pt x="88" y="42"/>
                    <a:pt x="77" y="30"/>
                    <a:pt x="62" y="30"/>
                  </a:cubicBezTo>
                  <a:close/>
                  <a:moveTo>
                    <a:pt x="62" y="121"/>
                  </a:moveTo>
                  <a:lnTo>
                    <a:pt x="62" y="121"/>
                  </a:lnTo>
                  <a:cubicBezTo>
                    <a:pt x="26" y="121"/>
                    <a:pt x="0" y="98"/>
                    <a:pt x="0" y="61"/>
                  </a:cubicBezTo>
                  <a:cubicBezTo>
                    <a:pt x="0" y="24"/>
                    <a:pt x="26" y="0"/>
                    <a:pt x="62" y="0"/>
                  </a:cubicBezTo>
                  <a:cubicBezTo>
                    <a:pt x="97" y="0"/>
                    <a:pt x="124" y="24"/>
                    <a:pt x="124" y="61"/>
                  </a:cubicBezTo>
                  <a:cubicBezTo>
                    <a:pt x="124" y="98"/>
                    <a:pt x="97" y="121"/>
                    <a:pt x="62" y="121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1" name="Freeform 8"/>
            <p:cNvSpPr>
              <a:spLocks/>
            </p:cNvSpPr>
            <p:nvPr userDrawn="1"/>
          </p:nvSpPr>
          <p:spPr bwMode="auto">
            <a:xfrm>
              <a:off x="4918" y="2991"/>
              <a:ext cx="70" cy="83"/>
            </a:xfrm>
            <a:custGeom>
              <a:avLst/>
              <a:gdLst>
                <a:gd name="T0" fmla="*/ 84 w 136"/>
                <a:gd name="T1" fmla="*/ 0 h 155"/>
                <a:gd name="T2" fmla="*/ 84 w 136"/>
                <a:gd name="T3" fmla="*/ 0 h 155"/>
                <a:gd name="T4" fmla="*/ 39 w 136"/>
                <a:gd name="T5" fmla="*/ 62 h 155"/>
                <a:gd name="T6" fmla="*/ 39 w 136"/>
                <a:gd name="T7" fmla="*/ 0 h 155"/>
                <a:gd name="T8" fmla="*/ 0 w 136"/>
                <a:gd name="T9" fmla="*/ 0 h 155"/>
                <a:gd name="T10" fmla="*/ 0 w 136"/>
                <a:gd name="T11" fmla="*/ 155 h 155"/>
                <a:gd name="T12" fmla="*/ 39 w 136"/>
                <a:gd name="T13" fmla="*/ 155 h 155"/>
                <a:gd name="T14" fmla="*/ 39 w 136"/>
                <a:gd name="T15" fmla="*/ 88 h 155"/>
                <a:gd name="T16" fmla="*/ 86 w 136"/>
                <a:gd name="T17" fmla="*/ 155 h 155"/>
                <a:gd name="T18" fmla="*/ 136 w 136"/>
                <a:gd name="T19" fmla="*/ 155 h 155"/>
                <a:gd name="T20" fmla="*/ 75 w 136"/>
                <a:gd name="T21" fmla="*/ 73 h 155"/>
                <a:gd name="T22" fmla="*/ 131 w 136"/>
                <a:gd name="T23" fmla="*/ 0 h 155"/>
                <a:gd name="T24" fmla="*/ 84 w 136"/>
                <a:gd name="T2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155">
                  <a:moveTo>
                    <a:pt x="84" y="0"/>
                  </a:moveTo>
                  <a:lnTo>
                    <a:pt x="84" y="0"/>
                  </a:lnTo>
                  <a:lnTo>
                    <a:pt x="39" y="62"/>
                  </a:lnTo>
                  <a:lnTo>
                    <a:pt x="39" y="0"/>
                  </a:lnTo>
                  <a:lnTo>
                    <a:pt x="0" y="0"/>
                  </a:lnTo>
                  <a:lnTo>
                    <a:pt x="0" y="155"/>
                  </a:lnTo>
                  <a:lnTo>
                    <a:pt x="39" y="155"/>
                  </a:lnTo>
                  <a:lnTo>
                    <a:pt x="39" y="88"/>
                  </a:lnTo>
                  <a:lnTo>
                    <a:pt x="86" y="155"/>
                  </a:lnTo>
                  <a:lnTo>
                    <a:pt x="136" y="155"/>
                  </a:lnTo>
                  <a:lnTo>
                    <a:pt x="75" y="73"/>
                  </a:lnTo>
                  <a:lnTo>
                    <a:pt x="131" y="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2" name="Freeform 9"/>
            <p:cNvSpPr>
              <a:spLocks noEditPoints="1"/>
            </p:cNvSpPr>
            <p:nvPr userDrawn="1"/>
          </p:nvSpPr>
          <p:spPr bwMode="auto">
            <a:xfrm>
              <a:off x="5053" y="2988"/>
              <a:ext cx="64" cy="87"/>
            </a:xfrm>
            <a:custGeom>
              <a:avLst/>
              <a:gdLst>
                <a:gd name="T0" fmla="*/ 62 w 123"/>
                <a:gd name="T1" fmla="*/ 132 h 163"/>
                <a:gd name="T2" fmla="*/ 62 w 123"/>
                <a:gd name="T3" fmla="*/ 132 h 163"/>
                <a:gd name="T4" fmla="*/ 35 w 123"/>
                <a:gd name="T5" fmla="*/ 102 h 163"/>
                <a:gd name="T6" fmla="*/ 62 w 123"/>
                <a:gd name="T7" fmla="*/ 72 h 163"/>
                <a:gd name="T8" fmla="*/ 89 w 123"/>
                <a:gd name="T9" fmla="*/ 102 h 163"/>
                <a:gd name="T10" fmla="*/ 62 w 123"/>
                <a:gd name="T11" fmla="*/ 132 h 163"/>
                <a:gd name="T12" fmla="*/ 123 w 123"/>
                <a:gd name="T13" fmla="*/ 0 h 163"/>
                <a:gd name="T14" fmla="*/ 123 w 123"/>
                <a:gd name="T15" fmla="*/ 0 h 163"/>
                <a:gd name="T16" fmla="*/ 87 w 123"/>
                <a:gd name="T17" fmla="*/ 0 h 163"/>
                <a:gd name="T18" fmla="*/ 87 w 123"/>
                <a:gd name="T19" fmla="*/ 49 h 163"/>
                <a:gd name="T20" fmla="*/ 60 w 123"/>
                <a:gd name="T21" fmla="*/ 42 h 163"/>
                <a:gd name="T22" fmla="*/ 0 w 123"/>
                <a:gd name="T23" fmla="*/ 103 h 163"/>
                <a:gd name="T24" fmla="*/ 62 w 123"/>
                <a:gd name="T25" fmla="*/ 163 h 163"/>
                <a:gd name="T26" fmla="*/ 123 w 123"/>
                <a:gd name="T27" fmla="*/ 98 h 163"/>
                <a:gd name="T28" fmla="*/ 123 w 123"/>
                <a:gd name="T29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3" h="163">
                  <a:moveTo>
                    <a:pt x="62" y="132"/>
                  </a:moveTo>
                  <a:lnTo>
                    <a:pt x="62" y="132"/>
                  </a:lnTo>
                  <a:cubicBezTo>
                    <a:pt x="46" y="132"/>
                    <a:pt x="35" y="121"/>
                    <a:pt x="35" y="102"/>
                  </a:cubicBezTo>
                  <a:cubicBezTo>
                    <a:pt x="35" y="84"/>
                    <a:pt x="46" y="72"/>
                    <a:pt x="62" y="72"/>
                  </a:cubicBezTo>
                  <a:cubicBezTo>
                    <a:pt x="77" y="72"/>
                    <a:pt x="89" y="84"/>
                    <a:pt x="89" y="102"/>
                  </a:cubicBezTo>
                  <a:cubicBezTo>
                    <a:pt x="89" y="121"/>
                    <a:pt x="77" y="132"/>
                    <a:pt x="62" y="132"/>
                  </a:cubicBezTo>
                  <a:close/>
                  <a:moveTo>
                    <a:pt x="123" y="0"/>
                  </a:moveTo>
                  <a:lnTo>
                    <a:pt x="123" y="0"/>
                  </a:lnTo>
                  <a:lnTo>
                    <a:pt x="87" y="0"/>
                  </a:lnTo>
                  <a:lnTo>
                    <a:pt x="87" y="49"/>
                  </a:lnTo>
                  <a:cubicBezTo>
                    <a:pt x="85" y="48"/>
                    <a:pt x="75" y="42"/>
                    <a:pt x="60" y="42"/>
                  </a:cubicBezTo>
                  <a:cubicBezTo>
                    <a:pt x="25" y="42"/>
                    <a:pt x="0" y="66"/>
                    <a:pt x="0" y="103"/>
                  </a:cubicBezTo>
                  <a:cubicBezTo>
                    <a:pt x="0" y="140"/>
                    <a:pt x="26" y="163"/>
                    <a:pt x="62" y="163"/>
                  </a:cubicBezTo>
                  <a:cubicBezTo>
                    <a:pt x="103" y="163"/>
                    <a:pt x="123" y="135"/>
                    <a:pt x="123" y="98"/>
                  </a:cubicBezTo>
                  <a:lnTo>
                    <a:pt x="123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3" name="Freeform 10"/>
            <p:cNvSpPr>
              <a:spLocks noEditPoints="1"/>
            </p:cNvSpPr>
            <p:nvPr userDrawn="1"/>
          </p:nvSpPr>
          <p:spPr bwMode="auto">
            <a:xfrm>
              <a:off x="5121" y="3011"/>
              <a:ext cx="58" cy="64"/>
            </a:xfrm>
            <a:custGeom>
              <a:avLst/>
              <a:gdLst>
                <a:gd name="T0" fmla="*/ 55 w 112"/>
                <a:gd name="T1" fmla="*/ 92 h 121"/>
                <a:gd name="T2" fmla="*/ 55 w 112"/>
                <a:gd name="T3" fmla="*/ 92 h 121"/>
                <a:gd name="T4" fmla="*/ 33 w 112"/>
                <a:gd name="T5" fmla="*/ 78 h 121"/>
                <a:gd name="T6" fmla="*/ 55 w 112"/>
                <a:gd name="T7" fmla="*/ 66 h 121"/>
                <a:gd name="T8" fmla="*/ 78 w 112"/>
                <a:gd name="T9" fmla="*/ 66 h 121"/>
                <a:gd name="T10" fmla="*/ 78 w 112"/>
                <a:gd name="T11" fmla="*/ 73 h 121"/>
                <a:gd name="T12" fmla="*/ 55 w 112"/>
                <a:gd name="T13" fmla="*/ 92 h 121"/>
                <a:gd name="T14" fmla="*/ 78 w 112"/>
                <a:gd name="T15" fmla="*/ 43 h 121"/>
                <a:gd name="T16" fmla="*/ 78 w 112"/>
                <a:gd name="T17" fmla="*/ 43 h 121"/>
                <a:gd name="T18" fmla="*/ 56 w 112"/>
                <a:gd name="T19" fmla="*/ 43 h 121"/>
                <a:gd name="T20" fmla="*/ 0 w 112"/>
                <a:gd name="T21" fmla="*/ 81 h 121"/>
                <a:gd name="T22" fmla="*/ 55 w 112"/>
                <a:gd name="T23" fmla="*/ 121 h 121"/>
                <a:gd name="T24" fmla="*/ 111 w 112"/>
                <a:gd name="T25" fmla="*/ 77 h 121"/>
                <a:gd name="T26" fmla="*/ 112 w 112"/>
                <a:gd name="T27" fmla="*/ 61 h 121"/>
                <a:gd name="T28" fmla="*/ 111 w 112"/>
                <a:gd name="T29" fmla="*/ 44 h 121"/>
                <a:gd name="T30" fmla="*/ 56 w 112"/>
                <a:gd name="T31" fmla="*/ 0 h 121"/>
                <a:gd name="T32" fmla="*/ 19 w 112"/>
                <a:gd name="T33" fmla="*/ 5 h 121"/>
                <a:gd name="T34" fmla="*/ 19 w 112"/>
                <a:gd name="T35" fmla="*/ 33 h 121"/>
                <a:gd name="T36" fmla="*/ 49 w 112"/>
                <a:gd name="T37" fmla="*/ 27 h 121"/>
                <a:gd name="T38" fmla="*/ 78 w 112"/>
                <a:gd name="T39" fmla="*/ 4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2" h="121">
                  <a:moveTo>
                    <a:pt x="55" y="92"/>
                  </a:moveTo>
                  <a:lnTo>
                    <a:pt x="55" y="92"/>
                  </a:lnTo>
                  <a:cubicBezTo>
                    <a:pt x="41" y="92"/>
                    <a:pt x="33" y="86"/>
                    <a:pt x="33" y="78"/>
                  </a:cubicBezTo>
                  <a:cubicBezTo>
                    <a:pt x="33" y="71"/>
                    <a:pt x="38" y="66"/>
                    <a:pt x="55" y="66"/>
                  </a:cubicBezTo>
                  <a:lnTo>
                    <a:pt x="78" y="66"/>
                  </a:lnTo>
                  <a:cubicBezTo>
                    <a:pt x="78" y="66"/>
                    <a:pt x="78" y="70"/>
                    <a:pt x="78" y="73"/>
                  </a:cubicBezTo>
                  <a:cubicBezTo>
                    <a:pt x="78" y="86"/>
                    <a:pt x="70" y="92"/>
                    <a:pt x="55" y="92"/>
                  </a:cubicBezTo>
                  <a:close/>
                  <a:moveTo>
                    <a:pt x="78" y="43"/>
                  </a:moveTo>
                  <a:lnTo>
                    <a:pt x="78" y="43"/>
                  </a:lnTo>
                  <a:lnTo>
                    <a:pt x="56" y="43"/>
                  </a:lnTo>
                  <a:cubicBezTo>
                    <a:pt x="17" y="43"/>
                    <a:pt x="0" y="55"/>
                    <a:pt x="0" y="81"/>
                  </a:cubicBezTo>
                  <a:cubicBezTo>
                    <a:pt x="0" y="106"/>
                    <a:pt x="23" y="121"/>
                    <a:pt x="55" y="121"/>
                  </a:cubicBezTo>
                  <a:cubicBezTo>
                    <a:pt x="88" y="121"/>
                    <a:pt x="110" y="104"/>
                    <a:pt x="111" y="77"/>
                  </a:cubicBezTo>
                  <a:cubicBezTo>
                    <a:pt x="112" y="72"/>
                    <a:pt x="112" y="68"/>
                    <a:pt x="112" y="61"/>
                  </a:cubicBezTo>
                  <a:cubicBezTo>
                    <a:pt x="112" y="54"/>
                    <a:pt x="112" y="49"/>
                    <a:pt x="111" y="44"/>
                  </a:cubicBezTo>
                  <a:cubicBezTo>
                    <a:pt x="109" y="12"/>
                    <a:pt x="86" y="0"/>
                    <a:pt x="56" y="0"/>
                  </a:cubicBezTo>
                  <a:cubicBezTo>
                    <a:pt x="37" y="0"/>
                    <a:pt x="22" y="5"/>
                    <a:pt x="19" y="5"/>
                  </a:cubicBezTo>
                  <a:lnTo>
                    <a:pt x="19" y="33"/>
                  </a:lnTo>
                  <a:cubicBezTo>
                    <a:pt x="23" y="31"/>
                    <a:pt x="36" y="27"/>
                    <a:pt x="49" y="27"/>
                  </a:cubicBezTo>
                  <a:cubicBezTo>
                    <a:pt x="65" y="27"/>
                    <a:pt x="78" y="30"/>
                    <a:pt x="78" y="43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4" name="Freeform 11"/>
            <p:cNvSpPr>
              <a:spLocks/>
            </p:cNvSpPr>
            <p:nvPr userDrawn="1"/>
          </p:nvSpPr>
          <p:spPr bwMode="auto">
            <a:xfrm>
              <a:off x="5186" y="2988"/>
              <a:ext cx="61" cy="86"/>
            </a:xfrm>
            <a:custGeom>
              <a:avLst/>
              <a:gdLst>
                <a:gd name="T0" fmla="*/ 0 w 118"/>
                <a:gd name="T1" fmla="*/ 0 h 160"/>
                <a:gd name="T2" fmla="*/ 0 w 118"/>
                <a:gd name="T3" fmla="*/ 0 h 160"/>
                <a:gd name="T4" fmla="*/ 0 w 118"/>
                <a:gd name="T5" fmla="*/ 160 h 160"/>
                <a:gd name="T6" fmla="*/ 36 w 118"/>
                <a:gd name="T7" fmla="*/ 160 h 160"/>
                <a:gd name="T8" fmla="*/ 36 w 118"/>
                <a:gd name="T9" fmla="*/ 114 h 160"/>
                <a:gd name="T10" fmla="*/ 73 w 118"/>
                <a:gd name="T11" fmla="*/ 160 h 160"/>
                <a:gd name="T12" fmla="*/ 118 w 118"/>
                <a:gd name="T13" fmla="*/ 160 h 160"/>
                <a:gd name="T14" fmla="*/ 70 w 118"/>
                <a:gd name="T15" fmla="*/ 100 h 160"/>
                <a:gd name="T16" fmla="*/ 115 w 118"/>
                <a:gd name="T17" fmla="*/ 46 h 160"/>
                <a:gd name="T18" fmla="*/ 72 w 118"/>
                <a:gd name="T19" fmla="*/ 46 h 160"/>
                <a:gd name="T20" fmla="*/ 36 w 118"/>
                <a:gd name="T21" fmla="*/ 92 h 160"/>
                <a:gd name="T22" fmla="*/ 36 w 118"/>
                <a:gd name="T23" fmla="*/ 0 h 160"/>
                <a:gd name="T24" fmla="*/ 0 w 118"/>
                <a:gd name="T25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60">
                  <a:moveTo>
                    <a:pt x="0" y="0"/>
                  </a:moveTo>
                  <a:lnTo>
                    <a:pt x="0" y="0"/>
                  </a:lnTo>
                  <a:lnTo>
                    <a:pt x="0" y="160"/>
                  </a:lnTo>
                  <a:lnTo>
                    <a:pt x="36" y="160"/>
                  </a:lnTo>
                  <a:lnTo>
                    <a:pt x="36" y="114"/>
                  </a:lnTo>
                  <a:lnTo>
                    <a:pt x="73" y="160"/>
                  </a:lnTo>
                  <a:lnTo>
                    <a:pt x="118" y="160"/>
                  </a:lnTo>
                  <a:lnTo>
                    <a:pt x="70" y="100"/>
                  </a:lnTo>
                  <a:lnTo>
                    <a:pt x="115" y="46"/>
                  </a:lnTo>
                  <a:lnTo>
                    <a:pt x="72" y="46"/>
                  </a:lnTo>
                  <a:lnTo>
                    <a:pt x="36" y="92"/>
                  </a:lnTo>
                  <a:lnTo>
                    <a:pt x="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5" name="Freeform 12"/>
            <p:cNvSpPr>
              <a:spLocks noEditPoints="1"/>
            </p:cNvSpPr>
            <p:nvPr userDrawn="1"/>
          </p:nvSpPr>
          <p:spPr bwMode="auto">
            <a:xfrm>
              <a:off x="4983" y="3011"/>
              <a:ext cx="64" cy="64"/>
            </a:xfrm>
            <a:custGeom>
              <a:avLst/>
              <a:gdLst>
                <a:gd name="T0" fmla="*/ 62 w 124"/>
                <a:gd name="T1" fmla="*/ 30 h 121"/>
                <a:gd name="T2" fmla="*/ 62 w 124"/>
                <a:gd name="T3" fmla="*/ 30 h 121"/>
                <a:gd name="T4" fmla="*/ 35 w 124"/>
                <a:gd name="T5" fmla="*/ 61 h 121"/>
                <a:gd name="T6" fmla="*/ 62 w 124"/>
                <a:gd name="T7" fmla="*/ 90 h 121"/>
                <a:gd name="T8" fmla="*/ 88 w 124"/>
                <a:gd name="T9" fmla="*/ 61 h 121"/>
                <a:gd name="T10" fmla="*/ 62 w 124"/>
                <a:gd name="T11" fmla="*/ 30 h 121"/>
                <a:gd name="T12" fmla="*/ 62 w 124"/>
                <a:gd name="T13" fmla="*/ 121 h 121"/>
                <a:gd name="T14" fmla="*/ 62 w 124"/>
                <a:gd name="T15" fmla="*/ 121 h 121"/>
                <a:gd name="T16" fmla="*/ 0 w 124"/>
                <a:gd name="T17" fmla="*/ 61 h 121"/>
                <a:gd name="T18" fmla="*/ 62 w 124"/>
                <a:gd name="T19" fmla="*/ 0 h 121"/>
                <a:gd name="T20" fmla="*/ 124 w 124"/>
                <a:gd name="T21" fmla="*/ 61 h 121"/>
                <a:gd name="T22" fmla="*/ 62 w 124"/>
                <a:gd name="T23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4" h="121">
                  <a:moveTo>
                    <a:pt x="62" y="30"/>
                  </a:moveTo>
                  <a:lnTo>
                    <a:pt x="62" y="30"/>
                  </a:lnTo>
                  <a:cubicBezTo>
                    <a:pt x="46" y="30"/>
                    <a:pt x="35" y="42"/>
                    <a:pt x="35" y="61"/>
                  </a:cubicBezTo>
                  <a:cubicBezTo>
                    <a:pt x="35" y="79"/>
                    <a:pt x="46" y="90"/>
                    <a:pt x="62" y="90"/>
                  </a:cubicBezTo>
                  <a:cubicBezTo>
                    <a:pt x="77" y="90"/>
                    <a:pt x="88" y="79"/>
                    <a:pt x="88" y="61"/>
                  </a:cubicBezTo>
                  <a:cubicBezTo>
                    <a:pt x="88" y="42"/>
                    <a:pt x="77" y="30"/>
                    <a:pt x="62" y="30"/>
                  </a:cubicBezTo>
                  <a:close/>
                  <a:moveTo>
                    <a:pt x="62" y="121"/>
                  </a:moveTo>
                  <a:lnTo>
                    <a:pt x="62" y="121"/>
                  </a:lnTo>
                  <a:cubicBezTo>
                    <a:pt x="26" y="121"/>
                    <a:pt x="0" y="98"/>
                    <a:pt x="0" y="61"/>
                  </a:cubicBezTo>
                  <a:cubicBezTo>
                    <a:pt x="0" y="24"/>
                    <a:pt x="26" y="0"/>
                    <a:pt x="62" y="0"/>
                  </a:cubicBezTo>
                  <a:cubicBezTo>
                    <a:pt x="97" y="0"/>
                    <a:pt x="124" y="24"/>
                    <a:pt x="124" y="61"/>
                  </a:cubicBezTo>
                  <a:cubicBezTo>
                    <a:pt x="124" y="98"/>
                    <a:pt x="97" y="121"/>
                    <a:pt x="62" y="121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6" name="Freeform 13"/>
            <p:cNvSpPr>
              <a:spLocks/>
            </p:cNvSpPr>
            <p:nvPr userDrawn="1"/>
          </p:nvSpPr>
          <p:spPr bwMode="auto">
            <a:xfrm>
              <a:off x="4918" y="2991"/>
              <a:ext cx="70" cy="83"/>
            </a:xfrm>
            <a:custGeom>
              <a:avLst/>
              <a:gdLst>
                <a:gd name="T0" fmla="*/ 84 w 136"/>
                <a:gd name="T1" fmla="*/ 0 h 155"/>
                <a:gd name="T2" fmla="*/ 84 w 136"/>
                <a:gd name="T3" fmla="*/ 0 h 155"/>
                <a:gd name="T4" fmla="*/ 39 w 136"/>
                <a:gd name="T5" fmla="*/ 62 h 155"/>
                <a:gd name="T6" fmla="*/ 39 w 136"/>
                <a:gd name="T7" fmla="*/ 0 h 155"/>
                <a:gd name="T8" fmla="*/ 0 w 136"/>
                <a:gd name="T9" fmla="*/ 0 h 155"/>
                <a:gd name="T10" fmla="*/ 0 w 136"/>
                <a:gd name="T11" fmla="*/ 155 h 155"/>
                <a:gd name="T12" fmla="*/ 39 w 136"/>
                <a:gd name="T13" fmla="*/ 155 h 155"/>
                <a:gd name="T14" fmla="*/ 39 w 136"/>
                <a:gd name="T15" fmla="*/ 88 h 155"/>
                <a:gd name="T16" fmla="*/ 86 w 136"/>
                <a:gd name="T17" fmla="*/ 155 h 155"/>
                <a:gd name="T18" fmla="*/ 136 w 136"/>
                <a:gd name="T19" fmla="*/ 155 h 155"/>
                <a:gd name="T20" fmla="*/ 75 w 136"/>
                <a:gd name="T21" fmla="*/ 73 h 155"/>
                <a:gd name="T22" fmla="*/ 131 w 136"/>
                <a:gd name="T23" fmla="*/ 0 h 155"/>
                <a:gd name="T24" fmla="*/ 84 w 136"/>
                <a:gd name="T2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155">
                  <a:moveTo>
                    <a:pt x="84" y="0"/>
                  </a:moveTo>
                  <a:lnTo>
                    <a:pt x="84" y="0"/>
                  </a:lnTo>
                  <a:lnTo>
                    <a:pt x="39" y="62"/>
                  </a:lnTo>
                  <a:lnTo>
                    <a:pt x="39" y="0"/>
                  </a:lnTo>
                  <a:lnTo>
                    <a:pt x="0" y="0"/>
                  </a:lnTo>
                  <a:lnTo>
                    <a:pt x="0" y="155"/>
                  </a:lnTo>
                  <a:lnTo>
                    <a:pt x="39" y="155"/>
                  </a:lnTo>
                  <a:lnTo>
                    <a:pt x="39" y="88"/>
                  </a:lnTo>
                  <a:lnTo>
                    <a:pt x="86" y="155"/>
                  </a:lnTo>
                  <a:lnTo>
                    <a:pt x="136" y="155"/>
                  </a:lnTo>
                  <a:lnTo>
                    <a:pt x="75" y="73"/>
                  </a:lnTo>
                  <a:lnTo>
                    <a:pt x="131" y="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7" name="Freeform 14"/>
            <p:cNvSpPr>
              <a:spLocks noEditPoints="1"/>
            </p:cNvSpPr>
            <p:nvPr userDrawn="1"/>
          </p:nvSpPr>
          <p:spPr bwMode="auto">
            <a:xfrm>
              <a:off x="5053" y="2988"/>
              <a:ext cx="64" cy="87"/>
            </a:xfrm>
            <a:custGeom>
              <a:avLst/>
              <a:gdLst>
                <a:gd name="T0" fmla="*/ 62 w 123"/>
                <a:gd name="T1" fmla="*/ 132 h 163"/>
                <a:gd name="T2" fmla="*/ 62 w 123"/>
                <a:gd name="T3" fmla="*/ 132 h 163"/>
                <a:gd name="T4" fmla="*/ 35 w 123"/>
                <a:gd name="T5" fmla="*/ 102 h 163"/>
                <a:gd name="T6" fmla="*/ 62 w 123"/>
                <a:gd name="T7" fmla="*/ 72 h 163"/>
                <a:gd name="T8" fmla="*/ 89 w 123"/>
                <a:gd name="T9" fmla="*/ 102 h 163"/>
                <a:gd name="T10" fmla="*/ 62 w 123"/>
                <a:gd name="T11" fmla="*/ 132 h 163"/>
                <a:gd name="T12" fmla="*/ 123 w 123"/>
                <a:gd name="T13" fmla="*/ 0 h 163"/>
                <a:gd name="T14" fmla="*/ 123 w 123"/>
                <a:gd name="T15" fmla="*/ 0 h 163"/>
                <a:gd name="T16" fmla="*/ 87 w 123"/>
                <a:gd name="T17" fmla="*/ 0 h 163"/>
                <a:gd name="T18" fmla="*/ 87 w 123"/>
                <a:gd name="T19" fmla="*/ 49 h 163"/>
                <a:gd name="T20" fmla="*/ 60 w 123"/>
                <a:gd name="T21" fmla="*/ 42 h 163"/>
                <a:gd name="T22" fmla="*/ 0 w 123"/>
                <a:gd name="T23" fmla="*/ 103 h 163"/>
                <a:gd name="T24" fmla="*/ 62 w 123"/>
                <a:gd name="T25" fmla="*/ 163 h 163"/>
                <a:gd name="T26" fmla="*/ 123 w 123"/>
                <a:gd name="T27" fmla="*/ 98 h 163"/>
                <a:gd name="T28" fmla="*/ 123 w 123"/>
                <a:gd name="T29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3" h="163">
                  <a:moveTo>
                    <a:pt x="62" y="132"/>
                  </a:moveTo>
                  <a:lnTo>
                    <a:pt x="62" y="132"/>
                  </a:lnTo>
                  <a:cubicBezTo>
                    <a:pt x="46" y="132"/>
                    <a:pt x="35" y="121"/>
                    <a:pt x="35" y="102"/>
                  </a:cubicBezTo>
                  <a:cubicBezTo>
                    <a:pt x="35" y="84"/>
                    <a:pt x="46" y="72"/>
                    <a:pt x="62" y="72"/>
                  </a:cubicBezTo>
                  <a:cubicBezTo>
                    <a:pt x="77" y="72"/>
                    <a:pt x="89" y="84"/>
                    <a:pt x="89" y="102"/>
                  </a:cubicBezTo>
                  <a:cubicBezTo>
                    <a:pt x="89" y="121"/>
                    <a:pt x="77" y="132"/>
                    <a:pt x="62" y="132"/>
                  </a:cubicBezTo>
                  <a:close/>
                  <a:moveTo>
                    <a:pt x="123" y="0"/>
                  </a:moveTo>
                  <a:lnTo>
                    <a:pt x="123" y="0"/>
                  </a:lnTo>
                  <a:lnTo>
                    <a:pt x="87" y="0"/>
                  </a:lnTo>
                  <a:lnTo>
                    <a:pt x="87" y="49"/>
                  </a:lnTo>
                  <a:cubicBezTo>
                    <a:pt x="85" y="48"/>
                    <a:pt x="75" y="42"/>
                    <a:pt x="60" y="42"/>
                  </a:cubicBezTo>
                  <a:cubicBezTo>
                    <a:pt x="25" y="42"/>
                    <a:pt x="0" y="66"/>
                    <a:pt x="0" y="103"/>
                  </a:cubicBezTo>
                  <a:cubicBezTo>
                    <a:pt x="0" y="140"/>
                    <a:pt x="26" y="163"/>
                    <a:pt x="62" y="163"/>
                  </a:cubicBezTo>
                  <a:cubicBezTo>
                    <a:pt x="103" y="163"/>
                    <a:pt x="123" y="135"/>
                    <a:pt x="123" y="98"/>
                  </a:cubicBezTo>
                  <a:lnTo>
                    <a:pt x="123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8" name="Freeform 15"/>
            <p:cNvSpPr>
              <a:spLocks noEditPoints="1"/>
            </p:cNvSpPr>
            <p:nvPr userDrawn="1"/>
          </p:nvSpPr>
          <p:spPr bwMode="auto">
            <a:xfrm>
              <a:off x="5273" y="3010"/>
              <a:ext cx="61" cy="66"/>
            </a:xfrm>
            <a:custGeom>
              <a:avLst/>
              <a:gdLst>
                <a:gd name="T0" fmla="*/ 119 w 119"/>
                <a:gd name="T1" fmla="*/ 121 h 125"/>
                <a:gd name="T2" fmla="*/ 119 w 119"/>
                <a:gd name="T3" fmla="*/ 121 h 125"/>
                <a:gd name="T4" fmla="*/ 86 w 119"/>
                <a:gd name="T5" fmla="*/ 121 h 125"/>
                <a:gd name="T6" fmla="*/ 86 w 119"/>
                <a:gd name="T7" fmla="*/ 110 h 125"/>
                <a:gd name="T8" fmla="*/ 86 w 119"/>
                <a:gd name="T9" fmla="*/ 110 h 125"/>
                <a:gd name="T10" fmla="*/ 54 w 119"/>
                <a:gd name="T11" fmla="*/ 125 h 125"/>
                <a:gd name="T12" fmla="*/ 0 w 119"/>
                <a:gd name="T13" fmla="*/ 62 h 125"/>
                <a:gd name="T14" fmla="*/ 53 w 119"/>
                <a:gd name="T15" fmla="*/ 0 h 125"/>
                <a:gd name="T16" fmla="*/ 86 w 119"/>
                <a:gd name="T17" fmla="*/ 15 h 125"/>
                <a:gd name="T18" fmla="*/ 86 w 119"/>
                <a:gd name="T19" fmla="*/ 4 h 125"/>
                <a:gd name="T20" fmla="*/ 119 w 119"/>
                <a:gd name="T21" fmla="*/ 4 h 125"/>
                <a:gd name="T22" fmla="*/ 119 w 119"/>
                <a:gd name="T23" fmla="*/ 121 h 125"/>
                <a:gd name="T24" fmla="*/ 89 w 119"/>
                <a:gd name="T25" fmla="*/ 62 h 125"/>
                <a:gd name="T26" fmla="*/ 89 w 119"/>
                <a:gd name="T27" fmla="*/ 62 h 125"/>
                <a:gd name="T28" fmla="*/ 62 w 119"/>
                <a:gd name="T29" fmla="*/ 29 h 125"/>
                <a:gd name="T30" fmla="*/ 34 w 119"/>
                <a:gd name="T31" fmla="*/ 62 h 125"/>
                <a:gd name="T32" fmla="*/ 62 w 119"/>
                <a:gd name="T33" fmla="*/ 95 h 125"/>
                <a:gd name="T34" fmla="*/ 89 w 119"/>
                <a:gd name="T35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9" h="125">
                  <a:moveTo>
                    <a:pt x="119" y="121"/>
                  </a:moveTo>
                  <a:lnTo>
                    <a:pt x="119" y="121"/>
                  </a:lnTo>
                  <a:lnTo>
                    <a:pt x="86" y="121"/>
                  </a:lnTo>
                  <a:lnTo>
                    <a:pt x="86" y="110"/>
                  </a:lnTo>
                  <a:lnTo>
                    <a:pt x="86" y="110"/>
                  </a:lnTo>
                  <a:cubicBezTo>
                    <a:pt x="79" y="119"/>
                    <a:pt x="66" y="125"/>
                    <a:pt x="54" y="125"/>
                  </a:cubicBezTo>
                  <a:cubicBezTo>
                    <a:pt x="20" y="125"/>
                    <a:pt x="0" y="93"/>
                    <a:pt x="0" y="62"/>
                  </a:cubicBezTo>
                  <a:cubicBezTo>
                    <a:pt x="0" y="31"/>
                    <a:pt x="20" y="0"/>
                    <a:pt x="53" y="0"/>
                  </a:cubicBezTo>
                  <a:cubicBezTo>
                    <a:pt x="66" y="0"/>
                    <a:pt x="78" y="5"/>
                    <a:pt x="86" y="15"/>
                  </a:cubicBezTo>
                  <a:lnTo>
                    <a:pt x="86" y="4"/>
                  </a:lnTo>
                  <a:lnTo>
                    <a:pt x="119" y="4"/>
                  </a:lnTo>
                  <a:lnTo>
                    <a:pt x="119" y="121"/>
                  </a:lnTo>
                  <a:close/>
                  <a:moveTo>
                    <a:pt x="89" y="62"/>
                  </a:moveTo>
                  <a:lnTo>
                    <a:pt x="89" y="62"/>
                  </a:lnTo>
                  <a:cubicBezTo>
                    <a:pt x="89" y="46"/>
                    <a:pt x="79" y="29"/>
                    <a:pt x="62" y="29"/>
                  </a:cubicBezTo>
                  <a:cubicBezTo>
                    <a:pt x="44" y="29"/>
                    <a:pt x="34" y="46"/>
                    <a:pt x="34" y="62"/>
                  </a:cubicBezTo>
                  <a:cubicBezTo>
                    <a:pt x="34" y="78"/>
                    <a:pt x="44" y="95"/>
                    <a:pt x="62" y="95"/>
                  </a:cubicBezTo>
                  <a:cubicBezTo>
                    <a:pt x="79" y="95"/>
                    <a:pt x="89" y="78"/>
                    <a:pt x="89" y="6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9" name="Freeform 16"/>
            <p:cNvSpPr>
              <a:spLocks/>
            </p:cNvSpPr>
            <p:nvPr userDrawn="1"/>
          </p:nvSpPr>
          <p:spPr bwMode="auto">
            <a:xfrm>
              <a:off x="5347" y="2966"/>
              <a:ext cx="17" cy="108"/>
            </a:xfrm>
            <a:custGeom>
              <a:avLst/>
              <a:gdLst>
                <a:gd name="T0" fmla="*/ 0 w 33"/>
                <a:gd name="T1" fmla="*/ 202 h 202"/>
                <a:gd name="T2" fmla="*/ 0 w 33"/>
                <a:gd name="T3" fmla="*/ 202 h 202"/>
                <a:gd name="T4" fmla="*/ 33 w 33"/>
                <a:gd name="T5" fmla="*/ 202 h 202"/>
                <a:gd name="T6" fmla="*/ 33 w 33"/>
                <a:gd name="T7" fmla="*/ 0 h 202"/>
                <a:gd name="T8" fmla="*/ 0 w 33"/>
                <a:gd name="T9" fmla="*/ 0 h 202"/>
                <a:gd name="T10" fmla="*/ 0 w 33"/>
                <a:gd name="T11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202">
                  <a:moveTo>
                    <a:pt x="0" y="202"/>
                  </a:moveTo>
                  <a:lnTo>
                    <a:pt x="0" y="202"/>
                  </a:lnTo>
                  <a:lnTo>
                    <a:pt x="33" y="202"/>
                  </a:lnTo>
                  <a:lnTo>
                    <a:pt x="33" y="0"/>
                  </a:lnTo>
                  <a:lnTo>
                    <a:pt x="0" y="0"/>
                  </a:lnTo>
                  <a:lnTo>
                    <a:pt x="0" y="202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" name="Freeform 17"/>
            <p:cNvSpPr>
              <a:spLocks noEditPoints="1"/>
            </p:cNvSpPr>
            <p:nvPr userDrawn="1"/>
          </p:nvSpPr>
          <p:spPr bwMode="auto">
            <a:xfrm>
              <a:off x="5371" y="3010"/>
              <a:ext cx="62" cy="66"/>
            </a:xfrm>
            <a:custGeom>
              <a:avLst/>
              <a:gdLst>
                <a:gd name="T0" fmla="*/ 119 w 119"/>
                <a:gd name="T1" fmla="*/ 121 h 125"/>
                <a:gd name="T2" fmla="*/ 119 w 119"/>
                <a:gd name="T3" fmla="*/ 121 h 125"/>
                <a:gd name="T4" fmla="*/ 86 w 119"/>
                <a:gd name="T5" fmla="*/ 121 h 125"/>
                <a:gd name="T6" fmla="*/ 86 w 119"/>
                <a:gd name="T7" fmla="*/ 110 h 125"/>
                <a:gd name="T8" fmla="*/ 86 w 119"/>
                <a:gd name="T9" fmla="*/ 110 h 125"/>
                <a:gd name="T10" fmla="*/ 54 w 119"/>
                <a:gd name="T11" fmla="*/ 125 h 125"/>
                <a:gd name="T12" fmla="*/ 0 w 119"/>
                <a:gd name="T13" fmla="*/ 62 h 125"/>
                <a:gd name="T14" fmla="*/ 54 w 119"/>
                <a:gd name="T15" fmla="*/ 0 h 125"/>
                <a:gd name="T16" fmla="*/ 86 w 119"/>
                <a:gd name="T17" fmla="*/ 15 h 125"/>
                <a:gd name="T18" fmla="*/ 86 w 119"/>
                <a:gd name="T19" fmla="*/ 4 h 125"/>
                <a:gd name="T20" fmla="*/ 119 w 119"/>
                <a:gd name="T21" fmla="*/ 4 h 125"/>
                <a:gd name="T22" fmla="*/ 119 w 119"/>
                <a:gd name="T23" fmla="*/ 121 h 125"/>
                <a:gd name="T24" fmla="*/ 90 w 119"/>
                <a:gd name="T25" fmla="*/ 62 h 125"/>
                <a:gd name="T26" fmla="*/ 90 w 119"/>
                <a:gd name="T27" fmla="*/ 62 h 125"/>
                <a:gd name="T28" fmla="*/ 62 w 119"/>
                <a:gd name="T29" fmla="*/ 29 h 125"/>
                <a:gd name="T30" fmla="*/ 34 w 119"/>
                <a:gd name="T31" fmla="*/ 62 h 125"/>
                <a:gd name="T32" fmla="*/ 62 w 119"/>
                <a:gd name="T33" fmla="*/ 95 h 125"/>
                <a:gd name="T34" fmla="*/ 90 w 119"/>
                <a:gd name="T35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9" h="125">
                  <a:moveTo>
                    <a:pt x="119" y="121"/>
                  </a:moveTo>
                  <a:lnTo>
                    <a:pt x="119" y="121"/>
                  </a:lnTo>
                  <a:lnTo>
                    <a:pt x="86" y="121"/>
                  </a:lnTo>
                  <a:lnTo>
                    <a:pt x="86" y="110"/>
                  </a:lnTo>
                  <a:lnTo>
                    <a:pt x="86" y="110"/>
                  </a:lnTo>
                  <a:cubicBezTo>
                    <a:pt x="79" y="119"/>
                    <a:pt x="66" y="125"/>
                    <a:pt x="54" y="125"/>
                  </a:cubicBezTo>
                  <a:cubicBezTo>
                    <a:pt x="20" y="125"/>
                    <a:pt x="0" y="93"/>
                    <a:pt x="0" y="62"/>
                  </a:cubicBezTo>
                  <a:cubicBezTo>
                    <a:pt x="0" y="31"/>
                    <a:pt x="20" y="0"/>
                    <a:pt x="54" y="0"/>
                  </a:cubicBezTo>
                  <a:cubicBezTo>
                    <a:pt x="66" y="0"/>
                    <a:pt x="78" y="5"/>
                    <a:pt x="86" y="15"/>
                  </a:cubicBezTo>
                  <a:lnTo>
                    <a:pt x="86" y="4"/>
                  </a:lnTo>
                  <a:lnTo>
                    <a:pt x="119" y="4"/>
                  </a:lnTo>
                  <a:lnTo>
                    <a:pt x="119" y="121"/>
                  </a:lnTo>
                  <a:close/>
                  <a:moveTo>
                    <a:pt x="90" y="62"/>
                  </a:moveTo>
                  <a:lnTo>
                    <a:pt x="90" y="62"/>
                  </a:lnTo>
                  <a:cubicBezTo>
                    <a:pt x="90" y="46"/>
                    <a:pt x="79" y="29"/>
                    <a:pt x="62" y="29"/>
                  </a:cubicBezTo>
                  <a:cubicBezTo>
                    <a:pt x="45" y="29"/>
                    <a:pt x="34" y="46"/>
                    <a:pt x="34" y="62"/>
                  </a:cubicBezTo>
                  <a:cubicBezTo>
                    <a:pt x="34" y="78"/>
                    <a:pt x="45" y="95"/>
                    <a:pt x="62" y="95"/>
                  </a:cubicBezTo>
                  <a:cubicBezTo>
                    <a:pt x="79" y="95"/>
                    <a:pt x="90" y="78"/>
                    <a:pt x="90" y="6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1" name="Freeform 18"/>
            <p:cNvSpPr>
              <a:spLocks/>
            </p:cNvSpPr>
            <p:nvPr userDrawn="1"/>
          </p:nvSpPr>
          <p:spPr bwMode="auto">
            <a:xfrm>
              <a:off x="5445" y="3010"/>
              <a:ext cx="40" cy="64"/>
            </a:xfrm>
            <a:custGeom>
              <a:avLst/>
              <a:gdLst>
                <a:gd name="T0" fmla="*/ 34 w 77"/>
                <a:gd name="T1" fmla="*/ 16 h 121"/>
                <a:gd name="T2" fmla="*/ 34 w 77"/>
                <a:gd name="T3" fmla="*/ 16 h 121"/>
                <a:gd name="T4" fmla="*/ 34 w 77"/>
                <a:gd name="T5" fmla="*/ 16 h 121"/>
                <a:gd name="T6" fmla="*/ 63 w 77"/>
                <a:gd name="T7" fmla="*/ 0 h 121"/>
                <a:gd name="T8" fmla="*/ 77 w 77"/>
                <a:gd name="T9" fmla="*/ 3 h 121"/>
                <a:gd name="T10" fmla="*/ 73 w 77"/>
                <a:gd name="T11" fmla="*/ 34 h 121"/>
                <a:gd name="T12" fmla="*/ 59 w 77"/>
                <a:gd name="T13" fmla="*/ 29 h 121"/>
                <a:gd name="T14" fmla="*/ 34 w 77"/>
                <a:gd name="T15" fmla="*/ 68 h 121"/>
                <a:gd name="T16" fmla="*/ 34 w 77"/>
                <a:gd name="T17" fmla="*/ 121 h 121"/>
                <a:gd name="T18" fmla="*/ 0 w 77"/>
                <a:gd name="T19" fmla="*/ 121 h 121"/>
                <a:gd name="T20" fmla="*/ 0 w 77"/>
                <a:gd name="T21" fmla="*/ 4 h 121"/>
                <a:gd name="T22" fmla="*/ 34 w 77"/>
                <a:gd name="T23" fmla="*/ 4 h 121"/>
                <a:gd name="T24" fmla="*/ 34 w 77"/>
                <a:gd name="T25" fmla="*/ 16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" h="121">
                  <a:moveTo>
                    <a:pt x="34" y="16"/>
                  </a:moveTo>
                  <a:lnTo>
                    <a:pt x="34" y="16"/>
                  </a:lnTo>
                  <a:lnTo>
                    <a:pt x="34" y="16"/>
                  </a:lnTo>
                  <a:cubicBezTo>
                    <a:pt x="41" y="5"/>
                    <a:pt x="51" y="0"/>
                    <a:pt x="63" y="0"/>
                  </a:cubicBezTo>
                  <a:cubicBezTo>
                    <a:pt x="68" y="0"/>
                    <a:pt x="73" y="1"/>
                    <a:pt x="77" y="3"/>
                  </a:cubicBezTo>
                  <a:lnTo>
                    <a:pt x="73" y="34"/>
                  </a:lnTo>
                  <a:cubicBezTo>
                    <a:pt x="69" y="31"/>
                    <a:pt x="64" y="29"/>
                    <a:pt x="59" y="29"/>
                  </a:cubicBezTo>
                  <a:cubicBezTo>
                    <a:pt x="36" y="29"/>
                    <a:pt x="34" y="50"/>
                    <a:pt x="34" y="68"/>
                  </a:cubicBezTo>
                  <a:lnTo>
                    <a:pt x="34" y="121"/>
                  </a:lnTo>
                  <a:lnTo>
                    <a:pt x="0" y="121"/>
                  </a:lnTo>
                  <a:lnTo>
                    <a:pt x="0" y="4"/>
                  </a:lnTo>
                  <a:lnTo>
                    <a:pt x="34" y="4"/>
                  </a:lnTo>
                  <a:lnTo>
                    <a:pt x="34" y="1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2" name="Freeform 19"/>
            <p:cNvSpPr>
              <a:spLocks noEditPoints="1"/>
            </p:cNvSpPr>
            <p:nvPr userDrawn="1"/>
          </p:nvSpPr>
          <p:spPr bwMode="auto">
            <a:xfrm>
              <a:off x="5490" y="2975"/>
              <a:ext cx="21" cy="99"/>
            </a:xfrm>
            <a:custGeom>
              <a:avLst/>
              <a:gdLst>
                <a:gd name="T0" fmla="*/ 40 w 40"/>
                <a:gd name="T1" fmla="*/ 19 h 186"/>
                <a:gd name="T2" fmla="*/ 40 w 40"/>
                <a:gd name="T3" fmla="*/ 19 h 186"/>
                <a:gd name="T4" fmla="*/ 20 w 40"/>
                <a:gd name="T5" fmla="*/ 39 h 186"/>
                <a:gd name="T6" fmla="*/ 0 w 40"/>
                <a:gd name="T7" fmla="*/ 19 h 186"/>
                <a:gd name="T8" fmla="*/ 20 w 40"/>
                <a:gd name="T9" fmla="*/ 0 h 186"/>
                <a:gd name="T10" fmla="*/ 40 w 40"/>
                <a:gd name="T11" fmla="*/ 19 h 186"/>
                <a:gd name="T12" fmla="*/ 37 w 40"/>
                <a:gd name="T13" fmla="*/ 186 h 186"/>
                <a:gd name="T14" fmla="*/ 37 w 40"/>
                <a:gd name="T15" fmla="*/ 186 h 186"/>
                <a:gd name="T16" fmla="*/ 3 w 40"/>
                <a:gd name="T17" fmla="*/ 186 h 186"/>
                <a:gd name="T18" fmla="*/ 3 w 40"/>
                <a:gd name="T19" fmla="*/ 69 h 186"/>
                <a:gd name="T20" fmla="*/ 37 w 40"/>
                <a:gd name="T21" fmla="*/ 69 h 186"/>
                <a:gd name="T22" fmla="*/ 37 w 40"/>
                <a:gd name="T23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" h="186">
                  <a:moveTo>
                    <a:pt x="40" y="19"/>
                  </a:moveTo>
                  <a:lnTo>
                    <a:pt x="40" y="19"/>
                  </a:lnTo>
                  <a:cubicBezTo>
                    <a:pt x="40" y="30"/>
                    <a:pt x="31" y="39"/>
                    <a:pt x="20" y="39"/>
                  </a:cubicBez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19"/>
                  </a:cubicBezTo>
                  <a:close/>
                  <a:moveTo>
                    <a:pt x="37" y="186"/>
                  </a:moveTo>
                  <a:lnTo>
                    <a:pt x="37" y="186"/>
                  </a:lnTo>
                  <a:lnTo>
                    <a:pt x="3" y="186"/>
                  </a:lnTo>
                  <a:lnTo>
                    <a:pt x="3" y="69"/>
                  </a:lnTo>
                  <a:lnTo>
                    <a:pt x="37" y="69"/>
                  </a:lnTo>
                  <a:lnTo>
                    <a:pt x="37" y="18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3" name="Freeform 20"/>
            <p:cNvSpPr>
              <a:spLocks/>
            </p:cNvSpPr>
            <p:nvPr userDrawn="1"/>
          </p:nvSpPr>
          <p:spPr bwMode="auto">
            <a:xfrm>
              <a:off x="5516" y="3010"/>
              <a:ext cx="45" cy="66"/>
            </a:xfrm>
            <a:custGeom>
              <a:avLst/>
              <a:gdLst>
                <a:gd name="T0" fmla="*/ 67 w 87"/>
                <a:gd name="T1" fmla="*/ 31 h 125"/>
                <a:gd name="T2" fmla="*/ 67 w 87"/>
                <a:gd name="T3" fmla="*/ 31 h 125"/>
                <a:gd name="T4" fmla="*/ 49 w 87"/>
                <a:gd name="T5" fmla="*/ 23 h 125"/>
                <a:gd name="T6" fmla="*/ 38 w 87"/>
                <a:gd name="T7" fmla="*/ 33 h 125"/>
                <a:gd name="T8" fmla="*/ 62 w 87"/>
                <a:gd name="T9" fmla="*/ 49 h 125"/>
                <a:gd name="T10" fmla="*/ 87 w 87"/>
                <a:gd name="T11" fmla="*/ 83 h 125"/>
                <a:gd name="T12" fmla="*/ 41 w 87"/>
                <a:gd name="T13" fmla="*/ 125 h 125"/>
                <a:gd name="T14" fmla="*/ 0 w 87"/>
                <a:gd name="T15" fmla="*/ 105 h 125"/>
                <a:gd name="T16" fmla="*/ 15 w 87"/>
                <a:gd name="T17" fmla="*/ 85 h 125"/>
                <a:gd name="T18" fmla="*/ 40 w 87"/>
                <a:gd name="T19" fmla="*/ 99 h 125"/>
                <a:gd name="T20" fmla="*/ 53 w 87"/>
                <a:gd name="T21" fmla="*/ 86 h 125"/>
                <a:gd name="T22" fmla="*/ 30 w 87"/>
                <a:gd name="T23" fmla="*/ 68 h 125"/>
                <a:gd name="T24" fmla="*/ 6 w 87"/>
                <a:gd name="T25" fmla="*/ 38 h 125"/>
                <a:gd name="T26" fmla="*/ 44 w 87"/>
                <a:gd name="T27" fmla="*/ 0 h 125"/>
                <a:gd name="T28" fmla="*/ 81 w 87"/>
                <a:gd name="T29" fmla="*/ 12 h 125"/>
                <a:gd name="T30" fmla="*/ 67 w 87"/>
                <a:gd name="T31" fmla="*/ 31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7" h="125">
                  <a:moveTo>
                    <a:pt x="67" y="31"/>
                  </a:moveTo>
                  <a:lnTo>
                    <a:pt x="67" y="31"/>
                  </a:lnTo>
                  <a:cubicBezTo>
                    <a:pt x="62" y="27"/>
                    <a:pt x="56" y="23"/>
                    <a:pt x="49" y="23"/>
                  </a:cubicBezTo>
                  <a:cubicBezTo>
                    <a:pt x="44" y="23"/>
                    <a:pt x="38" y="27"/>
                    <a:pt x="38" y="33"/>
                  </a:cubicBezTo>
                  <a:cubicBezTo>
                    <a:pt x="38" y="42"/>
                    <a:pt x="51" y="44"/>
                    <a:pt x="62" y="49"/>
                  </a:cubicBezTo>
                  <a:cubicBezTo>
                    <a:pt x="75" y="55"/>
                    <a:pt x="87" y="63"/>
                    <a:pt x="87" y="83"/>
                  </a:cubicBezTo>
                  <a:cubicBezTo>
                    <a:pt x="87" y="109"/>
                    <a:pt x="66" y="125"/>
                    <a:pt x="41" y="125"/>
                  </a:cubicBezTo>
                  <a:cubicBezTo>
                    <a:pt x="25" y="125"/>
                    <a:pt x="10" y="117"/>
                    <a:pt x="0" y="105"/>
                  </a:cubicBezTo>
                  <a:lnTo>
                    <a:pt x="15" y="85"/>
                  </a:lnTo>
                  <a:cubicBezTo>
                    <a:pt x="21" y="92"/>
                    <a:pt x="30" y="99"/>
                    <a:pt x="40" y="99"/>
                  </a:cubicBezTo>
                  <a:cubicBezTo>
                    <a:pt x="47" y="99"/>
                    <a:pt x="53" y="94"/>
                    <a:pt x="53" y="86"/>
                  </a:cubicBezTo>
                  <a:cubicBezTo>
                    <a:pt x="53" y="76"/>
                    <a:pt x="41" y="73"/>
                    <a:pt x="30" y="68"/>
                  </a:cubicBezTo>
                  <a:cubicBezTo>
                    <a:pt x="18" y="63"/>
                    <a:pt x="6" y="57"/>
                    <a:pt x="6" y="38"/>
                  </a:cubicBezTo>
                  <a:cubicBezTo>
                    <a:pt x="6" y="16"/>
                    <a:pt x="22" y="0"/>
                    <a:pt x="44" y="0"/>
                  </a:cubicBezTo>
                  <a:cubicBezTo>
                    <a:pt x="56" y="0"/>
                    <a:pt x="72" y="4"/>
                    <a:pt x="81" y="12"/>
                  </a:cubicBezTo>
                  <a:lnTo>
                    <a:pt x="67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0513165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Bullets Small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0000" y="752924"/>
            <a:ext cx="8424000" cy="33985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2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section title/ number etc., delete if not needed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1317993"/>
            <a:ext cx="8424000" cy="33132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2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80975" indent="-180975" algn="ctr">
              <a:buFont typeface="Arial" panose="020B0604020202020204" pitchFamily="34" charset="0"/>
              <a:buChar char="•"/>
              <a:defRPr sz="12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80975" indent="-180975" algn="ct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0975" indent="-180975" algn="ctr"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bullets: use indent button for levels</a:t>
            </a:r>
          </a:p>
          <a:p>
            <a:pPr lvl="1"/>
            <a:r>
              <a:rPr lang="en-US" dirty="0"/>
              <a:t>Level 2</a:t>
            </a:r>
          </a:p>
          <a:p>
            <a:pPr lvl="2"/>
            <a:r>
              <a:rPr lang="en-US" dirty="0"/>
              <a:t>Level 3</a:t>
            </a:r>
          </a:p>
          <a:p>
            <a:pPr lvl="3"/>
            <a:r>
              <a:rPr lang="en-US" dirty="0"/>
              <a:t>Level 4</a:t>
            </a:r>
          </a:p>
        </p:txBody>
      </p:sp>
      <p:grpSp>
        <p:nvGrpSpPr>
          <p:cNvPr id="5" name="Group 4"/>
          <p:cNvGrpSpPr>
            <a:grpSpLocks noChangeAspect="1"/>
          </p:cNvGrpSpPr>
          <p:nvPr userDrawn="1"/>
        </p:nvGrpSpPr>
        <p:grpSpPr bwMode="auto">
          <a:xfrm>
            <a:off x="7764462" y="4708526"/>
            <a:ext cx="1020763" cy="174625"/>
            <a:chOff x="4918" y="2966"/>
            <a:chExt cx="643" cy="110"/>
          </a:xfrm>
        </p:grpSpPr>
        <p:sp>
          <p:nvSpPr>
            <p:cNvPr id="6" name="Freeform 5"/>
            <p:cNvSpPr>
              <a:spLocks noEditPoints="1"/>
            </p:cNvSpPr>
            <p:nvPr userDrawn="1"/>
          </p:nvSpPr>
          <p:spPr bwMode="auto">
            <a:xfrm>
              <a:off x="5121" y="3011"/>
              <a:ext cx="58" cy="64"/>
            </a:xfrm>
            <a:custGeom>
              <a:avLst/>
              <a:gdLst>
                <a:gd name="T0" fmla="*/ 55 w 112"/>
                <a:gd name="T1" fmla="*/ 92 h 121"/>
                <a:gd name="T2" fmla="*/ 55 w 112"/>
                <a:gd name="T3" fmla="*/ 92 h 121"/>
                <a:gd name="T4" fmla="*/ 33 w 112"/>
                <a:gd name="T5" fmla="*/ 78 h 121"/>
                <a:gd name="T6" fmla="*/ 55 w 112"/>
                <a:gd name="T7" fmla="*/ 66 h 121"/>
                <a:gd name="T8" fmla="*/ 78 w 112"/>
                <a:gd name="T9" fmla="*/ 66 h 121"/>
                <a:gd name="T10" fmla="*/ 78 w 112"/>
                <a:gd name="T11" fmla="*/ 73 h 121"/>
                <a:gd name="T12" fmla="*/ 55 w 112"/>
                <a:gd name="T13" fmla="*/ 92 h 121"/>
                <a:gd name="T14" fmla="*/ 78 w 112"/>
                <a:gd name="T15" fmla="*/ 43 h 121"/>
                <a:gd name="T16" fmla="*/ 78 w 112"/>
                <a:gd name="T17" fmla="*/ 43 h 121"/>
                <a:gd name="T18" fmla="*/ 56 w 112"/>
                <a:gd name="T19" fmla="*/ 43 h 121"/>
                <a:gd name="T20" fmla="*/ 0 w 112"/>
                <a:gd name="T21" fmla="*/ 81 h 121"/>
                <a:gd name="T22" fmla="*/ 55 w 112"/>
                <a:gd name="T23" fmla="*/ 121 h 121"/>
                <a:gd name="T24" fmla="*/ 111 w 112"/>
                <a:gd name="T25" fmla="*/ 77 h 121"/>
                <a:gd name="T26" fmla="*/ 112 w 112"/>
                <a:gd name="T27" fmla="*/ 61 h 121"/>
                <a:gd name="T28" fmla="*/ 111 w 112"/>
                <a:gd name="T29" fmla="*/ 44 h 121"/>
                <a:gd name="T30" fmla="*/ 56 w 112"/>
                <a:gd name="T31" fmla="*/ 0 h 121"/>
                <a:gd name="T32" fmla="*/ 19 w 112"/>
                <a:gd name="T33" fmla="*/ 5 h 121"/>
                <a:gd name="T34" fmla="*/ 19 w 112"/>
                <a:gd name="T35" fmla="*/ 33 h 121"/>
                <a:gd name="T36" fmla="*/ 49 w 112"/>
                <a:gd name="T37" fmla="*/ 27 h 121"/>
                <a:gd name="T38" fmla="*/ 78 w 112"/>
                <a:gd name="T39" fmla="*/ 4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2" h="121">
                  <a:moveTo>
                    <a:pt x="55" y="92"/>
                  </a:moveTo>
                  <a:lnTo>
                    <a:pt x="55" y="92"/>
                  </a:lnTo>
                  <a:cubicBezTo>
                    <a:pt x="41" y="92"/>
                    <a:pt x="33" y="86"/>
                    <a:pt x="33" y="78"/>
                  </a:cubicBezTo>
                  <a:cubicBezTo>
                    <a:pt x="33" y="71"/>
                    <a:pt x="38" y="66"/>
                    <a:pt x="55" y="66"/>
                  </a:cubicBezTo>
                  <a:lnTo>
                    <a:pt x="78" y="66"/>
                  </a:lnTo>
                  <a:cubicBezTo>
                    <a:pt x="78" y="66"/>
                    <a:pt x="78" y="70"/>
                    <a:pt x="78" y="73"/>
                  </a:cubicBezTo>
                  <a:cubicBezTo>
                    <a:pt x="78" y="86"/>
                    <a:pt x="70" y="92"/>
                    <a:pt x="55" y="92"/>
                  </a:cubicBezTo>
                  <a:close/>
                  <a:moveTo>
                    <a:pt x="78" y="43"/>
                  </a:moveTo>
                  <a:lnTo>
                    <a:pt x="78" y="43"/>
                  </a:lnTo>
                  <a:lnTo>
                    <a:pt x="56" y="43"/>
                  </a:lnTo>
                  <a:cubicBezTo>
                    <a:pt x="17" y="43"/>
                    <a:pt x="0" y="55"/>
                    <a:pt x="0" y="81"/>
                  </a:cubicBezTo>
                  <a:cubicBezTo>
                    <a:pt x="0" y="106"/>
                    <a:pt x="23" y="121"/>
                    <a:pt x="55" y="121"/>
                  </a:cubicBezTo>
                  <a:cubicBezTo>
                    <a:pt x="88" y="121"/>
                    <a:pt x="110" y="104"/>
                    <a:pt x="111" y="77"/>
                  </a:cubicBezTo>
                  <a:cubicBezTo>
                    <a:pt x="112" y="72"/>
                    <a:pt x="112" y="68"/>
                    <a:pt x="112" y="61"/>
                  </a:cubicBezTo>
                  <a:cubicBezTo>
                    <a:pt x="112" y="54"/>
                    <a:pt x="112" y="49"/>
                    <a:pt x="111" y="44"/>
                  </a:cubicBezTo>
                  <a:cubicBezTo>
                    <a:pt x="109" y="12"/>
                    <a:pt x="86" y="0"/>
                    <a:pt x="56" y="0"/>
                  </a:cubicBezTo>
                  <a:cubicBezTo>
                    <a:pt x="37" y="0"/>
                    <a:pt x="22" y="5"/>
                    <a:pt x="19" y="5"/>
                  </a:cubicBezTo>
                  <a:lnTo>
                    <a:pt x="19" y="33"/>
                  </a:lnTo>
                  <a:cubicBezTo>
                    <a:pt x="23" y="31"/>
                    <a:pt x="36" y="27"/>
                    <a:pt x="49" y="27"/>
                  </a:cubicBezTo>
                  <a:cubicBezTo>
                    <a:pt x="65" y="27"/>
                    <a:pt x="78" y="30"/>
                    <a:pt x="78" y="43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9" name="Freeform 6"/>
            <p:cNvSpPr>
              <a:spLocks/>
            </p:cNvSpPr>
            <p:nvPr userDrawn="1"/>
          </p:nvSpPr>
          <p:spPr bwMode="auto">
            <a:xfrm>
              <a:off x="5186" y="2988"/>
              <a:ext cx="61" cy="86"/>
            </a:xfrm>
            <a:custGeom>
              <a:avLst/>
              <a:gdLst>
                <a:gd name="T0" fmla="*/ 0 w 118"/>
                <a:gd name="T1" fmla="*/ 0 h 160"/>
                <a:gd name="T2" fmla="*/ 0 w 118"/>
                <a:gd name="T3" fmla="*/ 0 h 160"/>
                <a:gd name="T4" fmla="*/ 0 w 118"/>
                <a:gd name="T5" fmla="*/ 160 h 160"/>
                <a:gd name="T6" fmla="*/ 36 w 118"/>
                <a:gd name="T7" fmla="*/ 160 h 160"/>
                <a:gd name="T8" fmla="*/ 36 w 118"/>
                <a:gd name="T9" fmla="*/ 114 h 160"/>
                <a:gd name="T10" fmla="*/ 73 w 118"/>
                <a:gd name="T11" fmla="*/ 160 h 160"/>
                <a:gd name="T12" fmla="*/ 118 w 118"/>
                <a:gd name="T13" fmla="*/ 160 h 160"/>
                <a:gd name="T14" fmla="*/ 70 w 118"/>
                <a:gd name="T15" fmla="*/ 100 h 160"/>
                <a:gd name="T16" fmla="*/ 115 w 118"/>
                <a:gd name="T17" fmla="*/ 46 h 160"/>
                <a:gd name="T18" fmla="*/ 72 w 118"/>
                <a:gd name="T19" fmla="*/ 46 h 160"/>
                <a:gd name="T20" fmla="*/ 36 w 118"/>
                <a:gd name="T21" fmla="*/ 92 h 160"/>
                <a:gd name="T22" fmla="*/ 36 w 118"/>
                <a:gd name="T23" fmla="*/ 0 h 160"/>
                <a:gd name="T24" fmla="*/ 0 w 118"/>
                <a:gd name="T25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60">
                  <a:moveTo>
                    <a:pt x="0" y="0"/>
                  </a:moveTo>
                  <a:lnTo>
                    <a:pt x="0" y="0"/>
                  </a:lnTo>
                  <a:lnTo>
                    <a:pt x="0" y="160"/>
                  </a:lnTo>
                  <a:lnTo>
                    <a:pt x="36" y="160"/>
                  </a:lnTo>
                  <a:lnTo>
                    <a:pt x="36" y="114"/>
                  </a:lnTo>
                  <a:lnTo>
                    <a:pt x="73" y="160"/>
                  </a:lnTo>
                  <a:lnTo>
                    <a:pt x="118" y="160"/>
                  </a:lnTo>
                  <a:lnTo>
                    <a:pt x="70" y="100"/>
                  </a:lnTo>
                  <a:lnTo>
                    <a:pt x="115" y="46"/>
                  </a:lnTo>
                  <a:lnTo>
                    <a:pt x="72" y="46"/>
                  </a:lnTo>
                  <a:lnTo>
                    <a:pt x="36" y="92"/>
                  </a:lnTo>
                  <a:lnTo>
                    <a:pt x="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" name="Freeform 7"/>
            <p:cNvSpPr>
              <a:spLocks noEditPoints="1"/>
            </p:cNvSpPr>
            <p:nvPr userDrawn="1"/>
          </p:nvSpPr>
          <p:spPr bwMode="auto">
            <a:xfrm>
              <a:off x="4983" y="3011"/>
              <a:ext cx="64" cy="64"/>
            </a:xfrm>
            <a:custGeom>
              <a:avLst/>
              <a:gdLst>
                <a:gd name="T0" fmla="*/ 62 w 124"/>
                <a:gd name="T1" fmla="*/ 30 h 121"/>
                <a:gd name="T2" fmla="*/ 62 w 124"/>
                <a:gd name="T3" fmla="*/ 30 h 121"/>
                <a:gd name="T4" fmla="*/ 35 w 124"/>
                <a:gd name="T5" fmla="*/ 61 h 121"/>
                <a:gd name="T6" fmla="*/ 62 w 124"/>
                <a:gd name="T7" fmla="*/ 90 h 121"/>
                <a:gd name="T8" fmla="*/ 88 w 124"/>
                <a:gd name="T9" fmla="*/ 61 h 121"/>
                <a:gd name="T10" fmla="*/ 62 w 124"/>
                <a:gd name="T11" fmla="*/ 30 h 121"/>
                <a:gd name="T12" fmla="*/ 62 w 124"/>
                <a:gd name="T13" fmla="*/ 121 h 121"/>
                <a:gd name="T14" fmla="*/ 62 w 124"/>
                <a:gd name="T15" fmla="*/ 121 h 121"/>
                <a:gd name="T16" fmla="*/ 0 w 124"/>
                <a:gd name="T17" fmla="*/ 61 h 121"/>
                <a:gd name="T18" fmla="*/ 62 w 124"/>
                <a:gd name="T19" fmla="*/ 0 h 121"/>
                <a:gd name="T20" fmla="*/ 124 w 124"/>
                <a:gd name="T21" fmla="*/ 61 h 121"/>
                <a:gd name="T22" fmla="*/ 62 w 124"/>
                <a:gd name="T23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4" h="121">
                  <a:moveTo>
                    <a:pt x="62" y="30"/>
                  </a:moveTo>
                  <a:lnTo>
                    <a:pt x="62" y="30"/>
                  </a:lnTo>
                  <a:cubicBezTo>
                    <a:pt x="46" y="30"/>
                    <a:pt x="35" y="42"/>
                    <a:pt x="35" y="61"/>
                  </a:cubicBezTo>
                  <a:cubicBezTo>
                    <a:pt x="35" y="79"/>
                    <a:pt x="46" y="90"/>
                    <a:pt x="62" y="90"/>
                  </a:cubicBezTo>
                  <a:cubicBezTo>
                    <a:pt x="77" y="90"/>
                    <a:pt x="88" y="79"/>
                    <a:pt x="88" y="61"/>
                  </a:cubicBezTo>
                  <a:cubicBezTo>
                    <a:pt x="88" y="42"/>
                    <a:pt x="77" y="30"/>
                    <a:pt x="62" y="30"/>
                  </a:cubicBezTo>
                  <a:close/>
                  <a:moveTo>
                    <a:pt x="62" y="121"/>
                  </a:moveTo>
                  <a:lnTo>
                    <a:pt x="62" y="121"/>
                  </a:lnTo>
                  <a:cubicBezTo>
                    <a:pt x="26" y="121"/>
                    <a:pt x="0" y="98"/>
                    <a:pt x="0" y="61"/>
                  </a:cubicBezTo>
                  <a:cubicBezTo>
                    <a:pt x="0" y="24"/>
                    <a:pt x="26" y="0"/>
                    <a:pt x="62" y="0"/>
                  </a:cubicBezTo>
                  <a:cubicBezTo>
                    <a:pt x="97" y="0"/>
                    <a:pt x="124" y="24"/>
                    <a:pt x="124" y="61"/>
                  </a:cubicBezTo>
                  <a:cubicBezTo>
                    <a:pt x="124" y="98"/>
                    <a:pt x="97" y="121"/>
                    <a:pt x="62" y="121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1" name="Freeform 8"/>
            <p:cNvSpPr>
              <a:spLocks/>
            </p:cNvSpPr>
            <p:nvPr userDrawn="1"/>
          </p:nvSpPr>
          <p:spPr bwMode="auto">
            <a:xfrm>
              <a:off x="4918" y="2991"/>
              <a:ext cx="70" cy="83"/>
            </a:xfrm>
            <a:custGeom>
              <a:avLst/>
              <a:gdLst>
                <a:gd name="T0" fmla="*/ 84 w 136"/>
                <a:gd name="T1" fmla="*/ 0 h 155"/>
                <a:gd name="T2" fmla="*/ 84 w 136"/>
                <a:gd name="T3" fmla="*/ 0 h 155"/>
                <a:gd name="T4" fmla="*/ 39 w 136"/>
                <a:gd name="T5" fmla="*/ 62 h 155"/>
                <a:gd name="T6" fmla="*/ 39 w 136"/>
                <a:gd name="T7" fmla="*/ 0 h 155"/>
                <a:gd name="T8" fmla="*/ 0 w 136"/>
                <a:gd name="T9" fmla="*/ 0 h 155"/>
                <a:gd name="T10" fmla="*/ 0 w 136"/>
                <a:gd name="T11" fmla="*/ 155 h 155"/>
                <a:gd name="T12" fmla="*/ 39 w 136"/>
                <a:gd name="T13" fmla="*/ 155 h 155"/>
                <a:gd name="T14" fmla="*/ 39 w 136"/>
                <a:gd name="T15" fmla="*/ 88 h 155"/>
                <a:gd name="T16" fmla="*/ 86 w 136"/>
                <a:gd name="T17" fmla="*/ 155 h 155"/>
                <a:gd name="T18" fmla="*/ 136 w 136"/>
                <a:gd name="T19" fmla="*/ 155 h 155"/>
                <a:gd name="T20" fmla="*/ 75 w 136"/>
                <a:gd name="T21" fmla="*/ 73 h 155"/>
                <a:gd name="T22" fmla="*/ 131 w 136"/>
                <a:gd name="T23" fmla="*/ 0 h 155"/>
                <a:gd name="T24" fmla="*/ 84 w 136"/>
                <a:gd name="T2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155">
                  <a:moveTo>
                    <a:pt x="84" y="0"/>
                  </a:moveTo>
                  <a:lnTo>
                    <a:pt x="84" y="0"/>
                  </a:lnTo>
                  <a:lnTo>
                    <a:pt x="39" y="62"/>
                  </a:lnTo>
                  <a:lnTo>
                    <a:pt x="39" y="0"/>
                  </a:lnTo>
                  <a:lnTo>
                    <a:pt x="0" y="0"/>
                  </a:lnTo>
                  <a:lnTo>
                    <a:pt x="0" y="155"/>
                  </a:lnTo>
                  <a:lnTo>
                    <a:pt x="39" y="155"/>
                  </a:lnTo>
                  <a:lnTo>
                    <a:pt x="39" y="88"/>
                  </a:lnTo>
                  <a:lnTo>
                    <a:pt x="86" y="155"/>
                  </a:lnTo>
                  <a:lnTo>
                    <a:pt x="136" y="155"/>
                  </a:lnTo>
                  <a:lnTo>
                    <a:pt x="75" y="73"/>
                  </a:lnTo>
                  <a:lnTo>
                    <a:pt x="131" y="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2" name="Freeform 9"/>
            <p:cNvSpPr>
              <a:spLocks noEditPoints="1"/>
            </p:cNvSpPr>
            <p:nvPr userDrawn="1"/>
          </p:nvSpPr>
          <p:spPr bwMode="auto">
            <a:xfrm>
              <a:off x="5053" y="2988"/>
              <a:ext cx="64" cy="87"/>
            </a:xfrm>
            <a:custGeom>
              <a:avLst/>
              <a:gdLst>
                <a:gd name="T0" fmla="*/ 62 w 123"/>
                <a:gd name="T1" fmla="*/ 132 h 163"/>
                <a:gd name="T2" fmla="*/ 62 w 123"/>
                <a:gd name="T3" fmla="*/ 132 h 163"/>
                <a:gd name="T4" fmla="*/ 35 w 123"/>
                <a:gd name="T5" fmla="*/ 102 h 163"/>
                <a:gd name="T6" fmla="*/ 62 w 123"/>
                <a:gd name="T7" fmla="*/ 72 h 163"/>
                <a:gd name="T8" fmla="*/ 89 w 123"/>
                <a:gd name="T9" fmla="*/ 102 h 163"/>
                <a:gd name="T10" fmla="*/ 62 w 123"/>
                <a:gd name="T11" fmla="*/ 132 h 163"/>
                <a:gd name="T12" fmla="*/ 123 w 123"/>
                <a:gd name="T13" fmla="*/ 0 h 163"/>
                <a:gd name="T14" fmla="*/ 123 w 123"/>
                <a:gd name="T15" fmla="*/ 0 h 163"/>
                <a:gd name="T16" fmla="*/ 87 w 123"/>
                <a:gd name="T17" fmla="*/ 0 h 163"/>
                <a:gd name="T18" fmla="*/ 87 w 123"/>
                <a:gd name="T19" fmla="*/ 49 h 163"/>
                <a:gd name="T20" fmla="*/ 60 w 123"/>
                <a:gd name="T21" fmla="*/ 42 h 163"/>
                <a:gd name="T22" fmla="*/ 0 w 123"/>
                <a:gd name="T23" fmla="*/ 103 h 163"/>
                <a:gd name="T24" fmla="*/ 62 w 123"/>
                <a:gd name="T25" fmla="*/ 163 h 163"/>
                <a:gd name="T26" fmla="*/ 123 w 123"/>
                <a:gd name="T27" fmla="*/ 98 h 163"/>
                <a:gd name="T28" fmla="*/ 123 w 123"/>
                <a:gd name="T29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3" h="163">
                  <a:moveTo>
                    <a:pt x="62" y="132"/>
                  </a:moveTo>
                  <a:lnTo>
                    <a:pt x="62" y="132"/>
                  </a:lnTo>
                  <a:cubicBezTo>
                    <a:pt x="46" y="132"/>
                    <a:pt x="35" y="121"/>
                    <a:pt x="35" y="102"/>
                  </a:cubicBezTo>
                  <a:cubicBezTo>
                    <a:pt x="35" y="84"/>
                    <a:pt x="46" y="72"/>
                    <a:pt x="62" y="72"/>
                  </a:cubicBezTo>
                  <a:cubicBezTo>
                    <a:pt x="77" y="72"/>
                    <a:pt x="89" y="84"/>
                    <a:pt x="89" y="102"/>
                  </a:cubicBezTo>
                  <a:cubicBezTo>
                    <a:pt x="89" y="121"/>
                    <a:pt x="77" y="132"/>
                    <a:pt x="62" y="132"/>
                  </a:cubicBezTo>
                  <a:close/>
                  <a:moveTo>
                    <a:pt x="123" y="0"/>
                  </a:moveTo>
                  <a:lnTo>
                    <a:pt x="123" y="0"/>
                  </a:lnTo>
                  <a:lnTo>
                    <a:pt x="87" y="0"/>
                  </a:lnTo>
                  <a:lnTo>
                    <a:pt x="87" y="49"/>
                  </a:lnTo>
                  <a:cubicBezTo>
                    <a:pt x="85" y="48"/>
                    <a:pt x="75" y="42"/>
                    <a:pt x="60" y="42"/>
                  </a:cubicBezTo>
                  <a:cubicBezTo>
                    <a:pt x="25" y="42"/>
                    <a:pt x="0" y="66"/>
                    <a:pt x="0" y="103"/>
                  </a:cubicBezTo>
                  <a:cubicBezTo>
                    <a:pt x="0" y="140"/>
                    <a:pt x="26" y="163"/>
                    <a:pt x="62" y="163"/>
                  </a:cubicBezTo>
                  <a:cubicBezTo>
                    <a:pt x="103" y="163"/>
                    <a:pt x="123" y="135"/>
                    <a:pt x="123" y="98"/>
                  </a:cubicBezTo>
                  <a:lnTo>
                    <a:pt x="123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3" name="Freeform 10"/>
            <p:cNvSpPr>
              <a:spLocks noEditPoints="1"/>
            </p:cNvSpPr>
            <p:nvPr userDrawn="1"/>
          </p:nvSpPr>
          <p:spPr bwMode="auto">
            <a:xfrm>
              <a:off x="5121" y="3011"/>
              <a:ext cx="58" cy="64"/>
            </a:xfrm>
            <a:custGeom>
              <a:avLst/>
              <a:gdLst>
                <a:gd name="T0" fmla="*/ 55 w 112"/>
                <a:gd name="T1" fmla="*/ 92 h 121"/>
                <a:gd name="T2" fmla="*/ 55 w 112"/>
                <a:gd name="T3" fmla="*/ 92 h 121"/>
                <a:gd name="T4" fmla="*/ 33 w 112"/>
                <a:gd name="T5" fmla="*/ 78 h 121"/>
                <a:gd name="T6" fmla="*/ 55 w 112"/>
                <a:gd name="T7" fmla="*/ 66 h 121"/>
                <a:gd name="T8" fmla="*/ 78 w 112"/>
                <a:gd name="T9" fmla="*/ 66 h 121"/>
                <a:gd name="T10" fmla="*/ 78 w 112"/>
                <a:gd name="T11" fmla="*/ 73 h 121"/>
                <a:gd name="T12" fmla="*/ 55 w 112"/>
                <a:gd name="T13" fmla="*/ 92 h 121"/>
                <a:gd name="T14" fmla="*/ 78 w 112"/>
                <a:gd name="T15" fmla="*/ 43 h 121"/>
                <a:gd name="T16" fmla="*/ 78 w 112"/>
                <a:gd name="T17" fmla="*/ 43 h 121"/>
                <a:gd name="T18" fmla="*/ 56 w 112"/>
                <a:gd name="T19" fmla="*/ 43 h 121"/>
                <a:gd name="T20" fmla="*/ 0 w 112"/>
                <a:gd name="T21" fmla="*/ 81 h 121"/>
                <a:gd name="T22" fmla="*/ 55 w 112"/>
                <a:gd name="T23" fmla="*/ 121 h 121"/>
                <a:gd name="T24" fmla="*/ 111 w 112"/>
                <a:gd name="T25" fmla="*/ 77 h 121"/>
                <a:gd name="T26" fmla="*/ 112 w 112"/>
                <a:gd name="T27" fmla="*/ 61 h 121"/>
                <a:gd name="T28" fmla="*/ 111 w 112"/>
                <a:gd name="T29" fmla="*/ 44 h 121"/>
                <a:gd name="T30" fmla="*/ 56 w 112"/>
                <a:gd name="T31" fmla="*/ 0 h 121"/>
                <a:gd name="T32" fmla="*/ 19 w 112"/>
                <a:gd name="T33" fmla="*/ 5 h 121"/>
                <a:gd name="T34" fmla="*/ 19 w 112"/>
                <a:gd name="T35" fmla="*/ 33 h 121"/>
                <a:gd name="T36" fmla="*/ 49 w 112"/>
                <a:gd name="T37" fmla="*/ 27 h 121"/>
                <a:gd name="T38" fmla="*/ 78 w 112"/>
                <a:gd name="T39" fmla="*/ 4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2" h="121">
                  <a:moveTo>
                    <a:pt x="55" y="92"/>
                  </a:moveTo>
                  <a:lnTo>
                    <a:pt x="55" y="92"/>
                  </a:lnTo>
                  <a:cubicBezTo>
                    <a:pt x="41" y="92"/>
                    <a:pt x="33" y="86"/>
                    <a:pt x="33" y="78"/>
                  </a:cubicBezTo>
                  <a:cubicBezTo>
                    <a:pt x="33" y="71"/>
                    <a:pt x="38" y="66"/>
                    <a:pt x="55" y="66"/>
                  </a:cubicBezTo>
                  <a:lnTo>
                    <a:pt x="78" y="66"/>
                  </a:lnTo>
                  <a:cubicBezTo>
                    <a:pt x="78" y="66"/>
                    <a:pt x="78" y="70"/>
                    <a:pt x="78" y="73"/>
                  </a:cubicBezTo>
                  <a:cubicBezTo>
                    <a:pt x="78" y="86"/>
                    <a:pt x="70" y="92"/>
                    <a:pt x="55" y="92"/>
                  </a:cubicBezTo>
                  <a:close/>
                  <a:moveTo>
                    <a:pt x="78" y="43"/>
                  </a:moveTo>
                  <a:lnTo>
                    <a:pt x="78" y="43"/>
                  </a:lnTo>
                  <a:lnTo>
                    <a:pt x="56" y="43"/>
                  </a:lnTo>
                  <a:cubicBezTo>
                    <a:pt x="17" y="43"/>
                    <a:pt x="0" y="55"/>
                    <a:pt x="0" y="81"/>
                  </a:cubicBezTo>
                  <a:cubicBezTo>
                    <a:pt x="0" y="106"/>
                    <a:pt x="23" y="121"/>
                    <a:pt x="55" y="121"/>
                  </a:cubicBezTo>
                  <a:cubicBezTo>
                    <a:pt x="88" y="121"/>
                    <a:pt x="110" y="104"/>
                    <a:pt x="111" y="77"/>
                  </a:cubicBezTo>
                  <a:cubicBezTo>
                    <a:pt x="112" y="72"/>
                    <a:pt x="112" y="68"/>
                    <a:pt x="112" y="61"/>
                  </a:cubicBezTo>
                  <a:cubicBezTo>
                    <a:pt x="112" y="54"/>
                    <a:pt x="112" y="49"/>
                    <a:pt x="111" y="44"/>
                  </a:cubicBezTo>
                  <a:cubicBezTo>
                    <a:pt x="109" y="12"/>
                    <a:pt x="86" y="0"/>
                    <a:pt x="56" y="0"/>
                  </a:cubicBezTo>
                  <a:cubicBezTo>
                    <a:pt x="37" y="0"/>
                    <a:pt x="22" y="5"/>
                    <a:pt x="19" y="5"/>
                  </a:cubicBezTo>
                  <a:lnTo>
                    <a:pt x="19" y="33"/>
                  </a:lnTo>
                  <a:cubicBezTo>
                    <a:pt x="23" y="31"/>
                    <a:pt x="36" y="27"/>
                    <a:pt x="49" y="27"/>
                  </a:cubicBezTo>
                  <a:cubicBezTo>
                    <a:pt x="65" y="27"/>
                    <a:pt x="78" y="30"/>
                    <a:pt x="78" y="43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4" name="Freeform 11"/>
            <p:cNvSpPr>
              <a:spLocks/>
            </p:cNvSpPr>
            <p:nvPr userDrawn="1"/>
          </p:nvSpPr>
          <p:spPr bwMode="auto">
            <a:xfrm>
              <a:off x="5186" y="2988"/>
              <a:ext cx="61" cy="86"/>
            </a:xfrm>
            <a:custGeom>
              <a:avLst/>
              <a:gdLst>
                <a:gd name="T0" fmla="*/ 0 w 118"/>
                <a:gd name="T1" fmla="*/ 0 h 160"/>
                <a:gd name="T2" fmla="*/ 0 w 118"/>
                <a:gd name="T3" fmla="*/ 0 h 160"/>
                <a:gd name="T4" fmla="*/ 0 w 118"/>
                <a:gd name="T5" fmla="*/ 160 h 160"/>
                <a:gd name="T6" fmla="*/ 36 w 118"/>
                <a:gd name="T7" fmla="*/ 160 h 160"/>
                <a:gd name="T8" fmla="*/ 36 w 118"/>
                <a:gd name="T9" fmla="*/ 114 h 160"/>
                <a:gd name="T10" fmla="*/ 73 w 118"/>
                <a:gd name="T11" fmla="*/ 160 h 160"/>
                <a:gd name="T12" fmla="*/ 118 w 118"/>
                <a:gd name="T13" fmla="*/ 160 h 160"/>
                <a:gd name="T14" fmla="*/ 70 w 118"/>
                <a:gd name="T15" fmla="*/ 100 h 160"/>
                <a:gd name="T16" fmla="*/ 115 w 118"/>
                <a:gd name="T17" fmla="*/ 46 h 160"/>
                <a:gd name="T18" fmla="*/ 72 w 118"/>
                <a:gd name="T19" fmla="*/ 46 h 160"/>
                <a:gd name="T20" fmla="*/ 36 w 118"/>
                <a:gd name="T21" fmla="*/ 92 h 160"/>
                <a:gd name="T22" fmla="*/ 36 w 118"/>
                <a:gd name="T23" fmla="*/ 0 h 160"/>
                <a:gd name="T24" fmla="*/ 0 w 118"/>
                <a:gd name="T25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60">
                  <a:moveTo>
                    <a:pt x="0" y="0"/>
                  </a:moveTo>
                  <a:lnTo>
                    <a:pt x="0" y="0"/>
                  </a:lnTo>
                  <a:lnTo>
                    <a:pt x="0" y="160"/>
                  </a:lnTo>
                  <a:lnTo>
                    <a:pt x="36" y="160"/>
                  </a:lnTo>
                  <a:lnTo>
                    <a:pt x="36" y="114"/>
                  </a:lnTo>
                  <a:lnTo>
                    <a:pt x="73" y="160"/>
                  </a:lnTo>
                  <a:lnTo>
                    <a:pt x="118" y="160"/>
                  </a:lnTo>
                  <a:lnTo>
                    <a:pt x="70" y="100"/>
                  </a:lnTo>
                  <a:lnTo>
                    <a:pt x="115" y="46"/>
                  </a:lnTo>
                  <a:lnTo>
                    <a:pt x="72" y="46"/>
                  </a:lnTo>
                  <a:lnTo>
                    <a:pt x="36" y="92"/>
                  </a:lnTo>
                  <a:lnTo>
                    <a:pt x="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5" name="Freeform 12"/>
            <p:cNvSpPr>
              <a:spLocks noEditPoints="1"/>
            </p:cNvSpPr>
            <p:nvPr userDrawn="1"/>
          </p:nvSpPr>
          <p:spPr bwMode="auto">
            <a:xfrm>
              <a:off x="4983" y="3011"/>
              <a:ext cx="64" cy="64"/>
            </a:xfrm>
            <a:custGeom>
              <a:avLst/>
              <a:gdLst>
                <a:gd name="T0" fmla="*/ 62 w 124"/>
                <a:gd name="T1" fmla="*/ 30 h 121"/>
                <a:gd name="T2" fmla="*/ 62 w 124"/>
                <a:gd name="T3" fmla="*/ 30 h 121"/>
                <a:gd name="T4" fmla="*/ 35 w 124"/>
                <a:gd name="T5" fmla="*/ 61 h 121"/>
                <a:gd name="T6" fmla="*/ 62 w 124"/>
                <a:gd name="T7" fmla="*/ 90 h 121"/>
                <a:gd name="T8" fmla="*/ 88 w 124"/>
                <a:gd name="T9" fmla="*/ 61 h 121"/>
                <a:gd name="T10" fmla="*/ 62 w 124"/>
                <a:gd name="T11" fmla="*/ 30 h 121"/>
                <a:gd name="T12" fmla="*/ 62 w 124"/>
                <a:gd name="T13" fmla="*/ 121 h 121"/>
                <a:gd name="T14" fmla="*/ 62 w 124"/>
                <a:gd name="T15" fmla="*/ 121 h 121"/>
                <a:gd name="T16" fmla="*/ 0 w 124"/>
                <a:gd name="T17" fmla="*/ 61 h 121"/>
                <a:gd name="T18" fmla="*/ 62 w 124"/>
                <a:gd name="T19" fmla="*/ 0 h 121"/>
                <a:gd name="T20" fmla="*/ 124 w 124"/>
                <a:gd name="T21" fmla="*/ 61 h 121"/>
                <a:gd name="T22" fmla="*/ 62 w 124"/>
                <a:gd name="T23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4" h="121">
                  <a:moveTo>
                    <a:pt x="62" y="30"/>
                  </a:moveTo>
                  <a:lnTo>
                    <a:pt x="62" y="30"/>
                  </a:lnTo>
                  <a:cubicBezTo>
                    <a:pt x="46" y="30"/>
                    <a:pt x="35" y="42"/>
                    <a:pt x="35" y="61"/>
                  </a:cubicBezTo>
                  <a:cubicBezTo>
                    <a:pt x="35" y="79"/>
                    <a:pt x="46" y="90"/>
                    <a:pt x="62" y="90"/>
                  </a:cubicBezTo>
                  <a:cubicBezTo>
                    <a:pt x="77" y="90"/>
                    <a:pt x="88" y="79"/>
                    <a:pt x="88" y="61"/>
                  </a:cubicBezTo>
                  <a:cubicBezTo>
                    <a:pt x="88" y="42"/>
                    <a:pt x="77" y="30"/>
                    <a:pt x="62" y="30"/>
                  </a:cubicBezTo>
                  <a:close/>
                  <a:moveTo>
                    <a:pt x="62" y="121"/>
                  </a:moveTo>
                  <a:lnTo>
                    <a:pt x="62" y="121"/>
                  </a:lnTo>
                  <a:cubicBezTo>
                    <a:pt x="26" y="121"/>
                    <a:pt x="0" y="98"/>
                    <a:pt x="0" y="61"/>
                  </a:cubicBezTo>
                  <a:cubicBezTo>
                    <a:pt x="0" y="24"/>
                    <a:pt x="26" y="0"/>
                    <a:pt x="62" y="0"/>
                  </a:cubicBezTo>
                  <a:cubicBezTo>
                    <a:pt x="97" y="0"/>
                    <a:pt x="124" y="24"/>
                    <a:pt x="124" y="61"/>
                  </a:cubicBezTo>
                  <a:cubicBezTo>
                    <a:pt x="124" y="98"/>
                    <a:pt x="97" y="121"/>
                    <a:pt x="62" y="121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6" name="Freeform 13"/>
            <p:cNvSpPr>
              <a:spLocks/>
            </p:cNvSpPr>
            <p:nvPr userDrawn="1"/>
          </p:nvSpPr>
          <p:spPr bwMode="auto">
            <a:xfrm>
              <a:off x="4918" y="2991"/>
              <a:ext cx="70" cy="83"/>
            </a:xfrm>
            <a:custGeom>
              <a:avLst/>
              <a:gdLst>
                <a:gd name="T0" fmla="*/ 84 w 136"/>
                <a:gd name="T1" fmla="*/ 0 h 155"/>
                <a:gd name="T2" fmla="*/ 84 w 136"/>
                <a:gd name="T3" fmla="*/ 0 h 155"/>
                <a:gd name="T4" fmla="*/ 39 w 136"/>
                <a:gd name="T5" fmla="*/ 62 h 155"/>
                <a:gd name="T6" fmla="*/ 39 w 136"/>
                <a:gd name="T7" fmla="*/ 0 h 155"/>
                <a:gd name="T8" fmla="*/ 0 w 136"/>
                <a:gd name="T9" fmla="*/ 0 h 155"/>
                <a:gd name="T10" fmla="*/ 0 w 136"/>
                <a:gd name="T11" fmla="*/ 155 h 155"/>
                <a:gd name="T12" fmla="*/ 39 w 136"/>
                <a:gd name="T13" fmla="*/ 155 h 155"/>
                <a:gd name="T14" fmla="*/ 39 w 136"/>
                <a:gd name="T15" fmla="*/ 88 h 155"/>
                <a:gd name="T16" fmla="*/ 86 w 136"/>
                <a:gd name="T17" fmla="*/ 155 h 155"/>
                <a:gd name="T18" fmla="*/ 136 w 136"/>
                <a:gd name="T19" fmla="*/ 155 h 155"/>
                <a:gd name="T20" fmla="*/ 75 w 136"/>
                <a:gd name="T21" fmla="*/ 73 h 155"/>
                <a:gd name="T22" fmla="*/ 131 w 136"/>
                <a:gd name="T23" fmla="*/ 0 h 155"/>
                <a:gd name="T24" fmla="*/ 84 w 136"/>
                <a:gd name="T2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155">
                  <a:moveTo>
                    <a:pt x="84" y="0"/>
                  </a:moveTo>
                  <a:lnTo>
                    <a:pt x="84" y="0"/>
                  </a:lnTo>
                  <a:lnTo>
                    <a:pt x="39" y="62"/>
                  </a:lnTo>
                  <a:lnTo>
                    <a:pt x="39" y="0"/>
                  </a:lnTo>
                  <a:lnTo>
                    <a:pt x="0" y="0"/>
                  </a:lnTo>
                  <a:lnTo>
                    <a:pt x="0" y="155"/>
                  </a:lnTo>
                  <a:lnTo>
                    <a:pt x="39" y="155"/>
                  </a:lnTo>
                  <a:lnTo>
                    <a:pt x="39" y="88"/>
                  </a:lnTo>
                  <a:lnTo>
                    <a:pt x="86" y="155"/>
                  </a:lnTo>
                  <a:lnTo>
                    <a:pt x="136" y="155"/>
                  </a:lnTo>
                  <a:lnTo>
                    <a:pt x="75" y="73"/>
                  </a:lnTo>
                  <a:lnTo>
                    <a:pt x="131" y="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7" name="Freeform 14"/>
            <p:cNvSpPr>
              <a:spLocks noEditPoints="1"/>
            </p:cNvSpPr>
            <p:nvPr userDrawn="1"/>
          </p:nvSpPr>
          <p:spPr bwMode="auto">
            <a:xfrm>
              <a:off x="5053" y="2988"/>
              <a:ext cx="64" cy="87"/>
            </a:xfrm>
            <a:custGeom>
              <a:avLst/>
              <a:gdLst>
                <a:gd name="T0" fmla="*/ 62 w 123"/>
                <a:gd name="T1" fmla="*/ 132 h 163"/>
                <a:gd name="T2" fmla="*/ 62 w 123"/>
                <a:gd name="T3" fmla="*/ 132 h 163"/>
                <a:gd name="T4" fmla="*/ 35 w 123"/>
                <a:gd name="T5" fmla="*/ 102 h 163"/>
                <a:gd name="T6" fmla="*/ 62 w 123"/>
                <a:gd name="T7" fmla="*/ 72 h 163"/>
                <a:gd name="T8" fmla="*/ 89 w 123"/>
                <a:gd name="T9" fmla="*/ 102 h 163"/>
                <a:gd name="T10" fmla="*/ 62 w 123"/>
                <a:gd name="T11" fmla="*/ 132 h 163"/>
                <a:gd name="T12" fmla="*/ 123 w 123"/>
                <a:gd name="T13" fmla="*/ 0 h 163"/>
                <a:gd name="T14" fmla="*/ 123 w 123"/>
                <a:gd name="T15" fmla="*/ 0 h 163"/>
                <a:gd name="T16" fmla="*/ 87 w 123"/>
                <a:gd name="T17" fmla="*/ 0 h 163"/>
                <a:gd name="T18" fmla="*/ 87 w 123"/>
                <a:gd name="T19" fmla="*/ 49 h 163"/>
                <a:gd name="T20" fmla="*/ 60 w 123"/>
                <a:gd name="T21" fmla="*/ 42 h 163"/>
                <a:gd name="T22" fmla="*/ 0 w 123"/>
                <a:gd name="T23" fmla="*/ 103 h 163"/>
                <a:gd name="T24" fmla="*/ 62 w 123"/>
                <a:gd name="T25" fmla="*/ 163 h 163"/>
                <a:gd name="T26" fmla="*/ 123 w 123"/>
                <a:gd name="T27" fmla="*/ 98 h 163"/>
                <a:gd name="T28" fmla="*/ 123 w 123"/>
                <a:gd name="T29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3" h="163">
                  <a:moveTo>
                    <a:pt x="62" y="132"/>
                  </a:moveTo>
                  <a:lnTo>
                    <a:pt x="62" y="132"/>
                  </a:lnTo>
                  <a:cubicBezTo>
                    <a:pt x="46" y="132"/>
                    <a:pt x="35" y="121"/>
                    <a:pt x="35" y="102"/>
                  </a:cubicBezTo>
                  <a:cubicBezTo>
                    <a:pt x="35" y="84"/>
                    <a:pt x="46" y="72"/>
                    <a:pt x="62" y="72"/>
                  </a:cubicBezTo>
                  <a:cubicBezTo>
                    <a:pt x="77" y="72"/>
                    <a:pt x="89" y="84"/>
                    <a:pt x="89" y="102"/>
                  </a:cubicBezTo>
                  <a:cubicBezTo>
                    <a:pt x="89" y="121"/>
                    <a:pt x="77" y="132"/>
                    <a:pt x="62" y="132"/>
                  </a:cubicBezTo>
                  <a:close/>
                  <a:moveTo>
                    <a:pt x="123" y="0"/>
                  </a:moveTo>
                  <a:lnTo>
                    <a:pt x="123" y="0"/>
                  </a:lnTo>
                  <a:lnTo>
                    <a:pt x="87" y="0"/>
                  </a:lnTo>
                  <a:lnTo>
                    <a:pt x="87" y="49"/>
                  </a:lnTo>
                  <a:cubicBezTo>
                    <a:pt x="85" y="48"/>
                    <a:pt x="75" y="42"/>
                    <a:pt x="60" y="42"/>
                  </a:cubicBezTo>
                  <a:cubicBezTo>
                    <a:pt x="25" y="42"/>
                    <a:pt x="0" y="66"/>
                    <a:pt x="0" y="103"/>
                  </a:cubicBezTo>
                  <a:cubicBezTo>
                    <a:pt x="0" y="140"/>
                    <a:pt x="26" y="163"/>
                    <a:pt x="62" y="163"/>
                  </a:cubicBezTo>
                  <a:cubicBezTo>
                    <a:pt x="103" y="163"/>
                    <a:pt x="123" y="135"/>
                    <a:pt x="123" y="98"/>
                  </a:cubicBezTo>
                  <a:lnTo>
                    <a:pt x="123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8" name="Freeform 15"/>
            <p:cNvSpPr>
              <a:spLocks noEditPoints="1"/>
            </p:cNvSpPr>
            <p:nvPr userDrawn="1"/>
          </p:nvSpPr>
          <p:spPr bwMode="auto">
            <a:xfrm>
              <a:off x="5273" y="3010"/>
              <a:ext cx="61" cy="66"/>
            </a:xfrm>
            <a:custGeom>
              <a:avLst/>
              <a:gdLst>
                <a:gd name="T0" fmla="*/ 119 w 119"/>
                <a:gd name="T1" fmla="*/ 121 h 125"/>
                <a:gd name="T2" fmla="*/ 119 w 119"/>
                <a:gd name="T3" fmla="*/ 121 h 125"/>
                <a:gd name="T4" fmla="*/ 86 w 119"/>
                <a:gd name="T5" fmla="*/ 121 h 125"/>
                <a:gd name="T6" fmla="*/ 86 w 119"/>
                <a:gd name="T7" fmla="*/ 110 h 125"/>
                <a:gd name="T8" fmla="*/ 86 w 119"/>
                <a:gd name="T9" fmla="*/ 110 h 125"/>
                <a:gd name="T10" fmla="*/ 54 w 119"/>
                <a:gd name="T11" fmla="*/ 125 h 125"/>
                <a:gd name="T12" fmla="*/ 0 w 119"/>
                <a:gd name="T13" fmla="*/ 62 h 125"/>
                <a:gd name="T14" fmla="*/ 53 w 119"/>
                <a:gd name="T15" fmla="*/ 0 h 125"/>
                <a:gd name="T16" fmla="*/ 86 w 119"/>
                <a:gd name="T17" fmla="*/ 15 h 125"/>
                <a:gd name="T18" fmla="*/ 86 w 119"/>
                <a:gd name="T19" fmla="*/ 4 h 125"/>
                <a:gd name="T20" fmla="*/ 119 w 119"/>
                <a:gd name="T21" fmla="*/ 4 h 125"/>
                <a:gd name="T22" fmla="*/ 119 w 119"/>
                <a:gd name="T23" fmla="*/ 121 h 125"/>
                <a:gd name="T24" fmla="*/ 89 w 119"/>
                <a:gd name="T25" fmla="*/ 62 h 125"/>
                <a:gd name="T26" fmla="*/ 89 w 119"/>
                <a:gd name="T27" fmla="*/ 62 h 125"/>
                <a:gd name="T28" fmla="*/ 62 w 119"/>
                <a:gd name="T29" fmla="*/ 29 h 125"/>
                <a:gd name="T30" fmla="*/ 34 w 119"/>
                <a:gd name="T31" fmla="*/ 62 h 125"/>
                <a:gd name="T32" fmla="*/ 62 w 119"/>
                <a:gd name="T33" fmla="*/ 95 h 125"/>
                <a:gd name="T34" fmla="*/ 89 w 119"/>
                <a:gd name="T35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9" h="125">
                  <a:moveTo>
                    <a:pt x="119" y="121"/>
                  </a:moveTo>
                  <a:lnTo>
                    <a:pt x="119" y="121"/>
                  </a:lnTo>
                  <a:lnTo>
                    <a:pt x="86" y="121"/>
                  </a:lnTo>
                  <a:lnTo>
                    <a:pt x="86" y="110"/>
                  </a:lnTo>
                  <a:lnTo>
                    <a:pt x="86" y="110"/>
                  </a:lnTo>
                  <a:cubicBezTo>
                    <a:pt x="79" y="119"/>
                    <a:pt x="66" y="125"/>
                    <a:pt x="54" y="125"/>
                  </a:cubicBezTo>
                  <a:cubicBezTo>
                    <a:pt x="20" y="125"/>
                    <a:pt x="0" y="93"/>
                    <a:pt x="0" y="62"/>
                  </a:cubicBezTo>
                  <a:cubicBezTo>
                    <a:pt x="0" y="31"/>
                    <a:pt x="20" y="0"/>
                    <a:pt x="53" y="0"/>
                  </a:cubicBezTo>
                  <a:cubicBezTo>
                    <a:pt x="66" y="0"/>
                    <a:pt x="78" y="5"/>
                    <a:pt x="86" y="15"/>
                  </a:cubicBezTo>
                  <a:lnTo>
                    <a:pt x="86" y="4"/>
                  </a:lnTo>
                  <a:lnTo>
                    <a:pt x="119" y="4"/>
                  </a:lnTo>
                  <a:lnTo>
                    <a:pt x="119" y="121"/>
                  </a:lnTo>
                  <a:close/>
                  <a:moveTo>
                    <a:pt x="89" y="62"/>
                  </a:moveTo>
                  <a:lnTo>
                    <a:pt x="89" y="62"/>
                  </a:lnTo>
                  <a:cubicBezTo>
                    <a:pt x="89" y="46"/>
                    <a:pt x="79" y="29"/>
                    <a:pt x="62" y="29"/>
                  </a:cubicBezTo>
                  <a:cubicBezTo>
                    <a:pt x="44" y="29"/>
                    <a:pt x="34" y="46"/>
                    <a:pt x="34" y="62"/>
                  </a:cubicBezTo>
                  <a:cubicBezTo>
                    <a:pt x="34" y="78"/>
                    <a:pt x="44" y="95"/>
                    <a:pt x="62" y="95"/>
                  </a:cubicBezTo>
                  <a:cubicBezTo>
                    <a:pt x="79" y="95"/>
                    <a:pt x="89" y="78"/>
                    <a:pt x="89" y="6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9" name="Freeform 16"/>
            <p:cNvSpPr>
              <a:spLocks/>
            </p:cNvSpPr>
            <p:nvPr userDrawn="1"/>
          </p:nvSpPr>
          <p:spPr bwMode="auto">
            <a:xfrm>
              <a:off x="5347" y="2966"/>
              <a:ext cx="17" cy="108"/>
            </a:xfrm>
            <a:custGeom>
              <a:avLst/>
              <a:gdLst>
                <a:gd name="T0" fmla="*/ 0 w 33"/>
                <a:gd name="T1" fmla="*/ 202 h 202"/>
                <a:gd name="T2" fmla="*/ 0 w 33"/>
                <a:gd name="T3" fmla="*/ 202 h 202"/>
                <a:gd name="T4" fmla="*/ 33 w 33"/>
                <a:gd name="T5" fmla="*/ 202 h 202"/>
                <a:gd name="T6" fmla="*/ 33 w 33"/>
                <a:gd name="T7" fmla="*/ 0 h 202"/>
                <a:gd name="T8" fmla="*/ 0 w 33"/>
                <a:gd name="T9" fmla="*/ 0 h 202"/>
                <a:gd name="T10" fmla="*/ 0 w 33"/>
                <a:gd name="T11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202">
                  <a:moveTo>
                    <a:pt x="0" y="202"/>
                  </a:moveTo>
                  <a:lnTo>
                    <a:pt x="0" y="202"/>
                  </a:lnTo>
                  <a:lnTo>
                    <a:pt x="33" y="202"/>
                  </a:lnTo>
                  <a:lnTo>
                    <a:pt x="33" y="0"/>
                  </a:lnTo>
                  <a:lnTo>
                    <a:pt x="0" y="0"/>
                  </a:lnTo>
                  <a:lnTo>
                    <a:pt x="0" y="202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" name="Freeform 17"/>
            <p:cNvSpPr>
              <a:spLocks noEditPoints="1"/>
            </p:cNvSpPr>
            <p:nvPr userDrawn="1"/>
          </p:nvSpPr>
          <p:spPr bwMode="auto">
            <a:xfrm>
              <a:off x="5371" y="3010"/>
              <a:ext cx="62" cy="66"/>
            </a:xfrm>
            <a:custGeom>
              <a:avLst/>
              <a:gdLst>
                <a:gd name="T0" fmla="*/ 119 w 119"/>
                <a:gd name="T1" fmla="*/ 121 h 125"/>
                <a:gd name="T2" fmla="*/ 119 w 119"/>
                <a:gd name="T3" fmla="*/ 121 h 125"/>
                <a:gd name="T4" fmla="*/ 86 w 119"/>
                <a:gd name="T5" fmla="*/ 121 h 125"/>
                <a:gd name="T6" fmla="*/ 86 w 119"/>
                <a:gd name="T7" fmla="*/ 110 h 125"/>
                <a:gd name="T8" fmla="*/ 86 w 119"/>
                <a:gd name="T9" fmla="*/ 110 h 125"/>
                <a:gd name="T10" fmla="*/ 54 w 119"/>
                <a:gd name="T11" fmla="*/ 125 h 125"/>
                <a:gd name="T12" fmla="*/ 0 w 119"/>
                <a:gd name="T13" fmla="*/ 62 h 125"/>
                <a:gd name="T14" fmla="*/ 54 w 119"/>
                <a:gd name="T15" fmla="*/ 0 h 125"/>
                <a:gd name="T16" fmla="*/ 86 w 119"/>
                <a:gd name="T17" fmla="*/ 15 h 125"/>
                <a:gd name="T18" fmla="*/ 86 w 119"/>
                <a:gd name="T19" fmla="*/ 4 h 125"/>
                <a:gd name="T20" fmla="*/ 119 w 119"/>
                <a:gd name="T21" fmla="*/ 4 h 125"/>
                <a:gd name="T22" fmla="*/ 119 w 119"/>
                <a:gd name="T23" fmla="*/ 121 h 125"/>
                <a:gd name="T24" fmla="*/ 90 w 119"/>
                <a:gd name="T25" fmla="*/ 62 h 125"/>
                <a:gd name="T26" fmla="*/ 90 w 119"/>
                <a:gd name="T27" fmla="*/ 62 h 125"/>
                <a:gd name="T28" fmla="*/ 62 w 119"/>
                <a:gd name="T29" fmla="*/ 29 h 125"/>
                <a:gd name="T30" fmla="*/ 34 w 119"/>
                <a:gd name="T31" fmla="*/ 62 h 125"/>
                <a:gd name="T32" fmla="*/ 62 w 119"/>
                <a:gd name="T33" fmla="*/ 95 h 125"/>
                <a:gd name="T34" fmla="*/ 90 w 119"/>
                <a:gd name="T35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9" h="125">
                  <a:moveTo>
                    <a:pt x="119" y="121"/>
                  </a:moveTo>
                  <a:lnTo>
                    <a:pt x="119" y="121"/>
                  </a:lnTo>
                  <a:lnTo>
                    <a:pt x="86" y="121"/>
                  </a:lnTo>
                  <a:lnTo>
                    <a:pt x="86" y="110"/>
                  </a:lnTo>
                  <a:lnTo>
                    <a:pt x="86" y="110"/>
                  </a:lnTo>
                  <a:cubicBezTo>
                    <a:pt x="79" y="119"/>
                    <a:pt x="66" y="125"/>
                    <a:pt x="54" y="125"/>
                  </a:cubicBezTo>
                  <a:cubicBezTo>
                    <a:pt x="20" y="125"/>
                    <a:pt x="0" y="93"/>
                    <a:pt x="0" y="62"/>
                  </a:cubicBezTo>
                  <a:cubicBezTo>
                    <a:pt x="0" y="31"/>
                    <a:pt x="20" y="0"/>
                    <a:pt x="54" y="0"/>
                  </a:cubicBezTo>
                  <a:cubicBezTo>
                    <a:pt x="66" y="0"/>
                    <a:pt x="78" y="5"/>
                    <a:pt x="86" y="15"/>
                  </a:cubicBezTo>
                  <a:lnTo>
                    <a:pt x="86" y="4"/>
                  </a:lnTo>
                  <a:lnTo>
                    <a:pt x="119" y="4"/>
                  </a:lnTo>
                  <a:lnTo>
                    <a:pt x="119" y="121"/>
                  </a:lnTo>
                  <a:close/>
                  <a:moveTo>
                    <a:pt x="90" y="62"/>
                  </a:moveTo>
                  <a:lnTo>
                    <a:pt x="90" y="62"/>
                  </a:lnTo>
                  <a:cubicBezTo>
                    <a:pt x="90" y="46"/>
                    <a:pt x="79" y="29"/>
                    <a:pt x="62" y="29"/>
                  </a:cubicBezTo>
                  <a:cubicBezTo>
                    <a:pt x="45" y="29"/>
                    <a:pt x="34" y="46"/>
                    <a:pt x="34" y="62"/>
                  </a:cubicBezTo>
                  <a:cubicBezTo>
                    <a:pt x="34" y="78"/>
                    <a:pt x="45" y="95"/>
                    <a:pt x="62" y="95"/>
                  </a:cubicBezTo>
                  <a:cubicBezTo>
                    <a:pt x="79" y="95"/>
                    <a:pt x="90" y="78"/>
                    <a:pt x="90" y="6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1" name="Freeform 18"/>
            <p:cNvSpPr>
              <a:spLocks/>
            </p:cNvSpPr>
            <p:nvPr userDrawn="1"/>
          </p:nvSpPr>
          <p:spPr bwMode="auto">
            <a:xfrm>
              <a:off x="5445" y="3010"/>
              <a:ext cx="40" cy="64"/>
            </a:xfrm>
            <a:custGeom>
              <a:avLst/>
              <a:gdLst>
                <a:gd name="T0" fmla="*/ 34 w 77"/>
                <a:gd name="T1" fmla="*/ 16 h 121"/>
                <a:gd name="T2" fmla="*/ 34 w 77"/>
                <a:gd name="T3" fmla="*/ 16 h 121"/>
                <a:gd name="T4" fmla="*/ 34 w 77"/>
                <a:gd name="T5" fmla="*/ 16 h 121"/>
                <a:gd name="T6" fmla="*/ 63 w 77"/>
                <a:gd name="T7" fmla="*/ 0 h 121"/>
                <a:gd name="T8" fmla="*/ 77 w 77"/>
                <a:gd name="T9" fmla="*/ 3 h 121"/>
                <a:gd name="T10" fmla="*/ 73 w 77"/>
                <a:gd name="T11" fmla="*/ 34 h 121"/>
                <a:gd name="T12" fmla="*/ 59 w 77"/>
                <a:gd name="T13" fmla="*/ 29 h 121"/>
                <a:gd name="T14" fmla="*/ 34 w 77"/>
                <a:gd name="T15" fmla="*/ 68 h 121"/>
                <a:gd name="T16" fmla="*/ 34 w 77"/>
                <a:gd name="T17" fmla="*/ 121 h 121"/>
                <a:gd name="T18" fmla="*/ 0 w 77"/>
                <a:gd name="T19" fmla="*/ 121 h 121"/>
                <a:gd name="T20" fmla="*/ 0 w 77"/>
                <a:gd name="T21" fmla="*/ 4 h 121"/>
                <a:gd name="T22" fmla="*/ 34 w 77"/>
                <a:gd name="T23" fmla="*/ 4 h 121"/>
                <a:gd name="T24" fmla="*/ 34 w 77"/>
                <a:gd name="T25" fmla="*/ 16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" h="121">
                  <a:moveTo>
                    <a:pt x="34" y="16"/>
                  </a:moveTo>
                  <a:lnTo>
                    <a:pt x="34" y="16"/>
                  </a:lnTo>
                  <a:lnTo>
                    <a:pt x="34" y="16"/>
                  </a:lnTo>
                  <a:cubicBezTo>
                    <a:pt x="41" y="5"/>
                    <a:pt x="51" y="0"/>
                    <a:pt x="63" y="0"/>
                  </a:cubicBezTo>
                  <a:cubicBezTo>
                    <a:pt x="68" y="0"/>
                    <a:pt x="73" y="1"/>
                    <a:pt x="77" y="3"/>
                  </a:cubicBezTo>
                  <a:lnTo>
                    <a:pt x="73" y="34"/>
                  </a:lnTo>
                  <a:cubicBezTo>
                    <a:pt x="69" y="31"/>
                    <a:pt x="64" y="29"/>
                    <a:pt x="59" y="29"/>
                  </a:cubicBezTo>
                  <a:cubicBezTo>
                    <a:pt x="36" y="29"/>
                    <a:pt x="34" y="50"/>
                    <a:pt x="34" y="68"/>
                  </a:cubicBezTo>
                  <a:lnTo>
                    <a:pt x="34" y="121"/>
                  </a:lnTo>
                  <a:lnTo>
                    <a:pt x="0" y="121"/>
                  </a:lnTo>
                  <a:lnTo>
                    <a:pt x="0" y="4"/>
                  </a:lnTo>
                  <a:lnTo>
                    <a:pt x="34" y="4"/>
                  </a:lnTo>
                  <a:lnTo>
                    <a:pt x="34" y="1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2" name="Freeform 19"/>
            <p:cNvSpPr>
              <a:spLocks noEditPoints="1"/>
            </p:cNvSpPr>
            <p:nvPr userDrawn="1"/>
          </p:nvSpPr>
          <p:spPr bwMode="auto">
            <a:xfrm>
              <a:off x="5490" y="2975"/>
              <a:ext cx="21" cy="99"/>
            </a:xfrm>
            <a:custGeom>
              <a:avLst/>
              <a:gdLst>
                <a:gd name="T0" fmla="*/ 40 w 40"/>
                <a:gd name="T1" fmla="*/ 19 h 186"/>
                <a:gd name="T2" fmla="*/ 40 w 40"/>
                <a:gd name="T3" fmla="*/ 19 h 186"/>
                <a:gd name="T4" fmla="*/ 20 w 40"/>
                <a:gd name="T5" fmla="*/ 39 h 186"/>
                <a:gd name="T6" fmla="*/ 0 w 40"/>
                <a:gd name="T7" fmla="*/ 19 h 186"/>
                <a:gd name="T8" fmla="*/ 20 w 40"/>
                <a:gd name="T9" fmla="*/ 0 h 186"/>
                <a:gd name="T10" fmla="*/ 40 w 40"/>
                <a:gd name="T11" fmla="*/ 19 h 186"/>
                <a:gd name="T12" fmla="*/ 37 w 40"/>
                <a:gd name="T13" fmla="*/ 186 h 186"/>
                <a:gd name="T14" fmla="*/ 37 w 40"/>
                <a:gd name="T15" fmla="*/ 186 h 186"/>
                <a:gd name="T16" fmla="*/ 3 w 40"/>
                <a:gd name="T17" fmla="*/ 186 h 186"/>
                <a:gd name="T18" fmla="*/ 3 w 40"/>
                <a:gd name="T19" fmla="*/ 69 h 186"/>
                <a:gd name="T20" fmla="*/ 37 w 40"/>
                <a:gd name="T21" fmla="*/ 69 h 186"/>
                <a:gd name="T22" fmla="*/ 37 w 40"/>
                <a:gd name="T23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" h="186">
                  <a:moveTo>
                    <a:pt x="40" y="19"/>
                  </a:moveTo>
                  <a:lnTo>
                    <a:pt x="40" y="19"/>
                  </a:lnTo>
                  <a:cubicBezTo>
                    <a:pt x="40" y="30"/>
                    <a:pt x="31" y="39"/>
                    <a:pt x="20" y="39"/>
                  </a:cubicBez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19"/>
                  </a:cubicBezTo>
                  <a:close/>
                  <a:moveTo>
                    <a:pt x="37" y="186"/>
                  </a:moveTo>
                  <a:lnTo>
                    <a:pt x="37" y="186"/>
                  </a:lnTo>
                  <a:lnTo>
                    <a:pt x="3" y="186"/>
                  </a:lnTo>
                  <a:lnTo>
                    <a:pt x="3" y="69"/>
                  </a:lnTo>
                  <a:lnTo>
                    <a:pt x="37" y="69"/>
                  </a:lnTo>
                  <a:lnTo>
                    <a:pt x="37" y="18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3" name="Freeform 20"/>
            <p:cNvSpPr>
              <a:spLocks/>
            </p:cNvSpPr>
            <p:nvPr userDrawn="1"/>
          </p:nvSpPr>
          <p:spPr bwMode="auto">
            <a:xfrm>
              <a:off x="5516" y="3010"/>
              <a:ext cx="45" cy="66"/>
            </a:xfrm>
            <a:custGeom>
              <a:avLst/>
              <a:gdLst>
                <a:gd name="T0" fmla="*/ 67 w 87"/>
                <a:gd name="T1" fmla="*/ 31 h 125"/>
                <a:gd name="T2" fmla="*/ 67 w 87"/>
                <a:gd name="T3" fmla="*/ 31 h 125"/>
                <a:gd name="T4" fmla="*/ 49 w 87"/>
                <a:gd name="T5" fmla="*/ 23 h 125"/>
                <a:gd name="T6" fmla="*/ 38 w 87"/>
                <a:gd name="T7" fmla="*/ 33 h 125"/>
                <a:gd name="T8" fmla="*/ 62 w 87"/>
                <a:gd name="T9" fmla="*/ 49 h 125"/>
                <a:gd name="T10" fmla="*/ 87 w 87"/>
                <a:gd name="T11" fmla="*/ 83 h 125"/>
                <a:gd name="T12" fmla="*/ 41 w 87"/>
                <a:gd name="T13" fmla="*/ 125 h 125"/>
                <a:gd name="T14" fmla="*/ 0 w 87"/>
                <a:gd name="T15" fmla="*/ 105 h 125"/>
                <a:gd name="T16" fmla="*/ 15 w 87"/>
                <a:gd name="T17" fmla="*/ 85 h 125"/>
                <a:gd name="T18" fmla="*/ 40 w 87"/>
                <a:gd name="T19" fmla="*/ 99 h 125"/>
                <a:gd name="T20" fmla="*/ 53 w 87"/>
                <a:gd name="T21" fmla="*/ 86 h 125"/>
                <a:gd name="T22" fmla="*/ 30 w 87"/>
                <a:gd name="T23" fmla="*/ 68 h 125"/>
                <a:gd name="T24" fmla="*/ 6 w 87"/>
                <a:gd name="T25" fmla="*/ 38 h 125"/>
                <a:gd name="T26" fmla="*/ 44 w 87"/>
                <a:gd name="T27" fmla="*/ 0 h 125"/>
                <a:gd name="T28" fmla="*/ 81 w 87"/>
                <a:gd name="T29" fmla="*/ 12 h 125"/>
                <a:gd name="T30" fmla="*/ 67 w 87"/>
                <a:gd name="T31" fmla="*/ 31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7" h="125">
                  <a:moveTo>
                    <a:pt x="67" y="31"/>
                  </a:moveTo>
                  <a:lnTo>
                    <a:pt x="67" y="31"/>
                  </a:lnTo>
                  <a:cubicBezTo>
                    <a:pt x="62" y="27"/>
                    <a:pt x="56" y="23"/>
                    <a:pt x="49" y="23"/>
                  </a:cubicBezTo>
                  <a:cubicBezTo>
                    <a:pt x="44" y="23"/>
                    <a:pt x="38" y="27"/>
                    <a:pt x="38" y="33"/>
                  </a:cubicBezTo>
                  <a:cubicBezTo>
                    <a:pt x="38" y="42"/>
                    <a:pt x="51" y="44"/>
                    <a:pt x="62" y="49"/>
                  </a:cubicBezTo>
                  <a:cubicBezTo>
                    <a:pt x="75" y="55"/>
                    <a:pt x="87" y="63"/>
                    <a:pt x="87" y="83"/>
                  </a:cubicBezTo>
                  <a:cubicBezTo>
                    <a:pt x="87" y="109"/>
                    <a:pt x="66" y="125"/>
                    <a:pt x="41" y="125"/>
                  </a:cubicBezTo>
                  <a:cubicBezTo>
                    <a:pt x="25" y="125"/>
                    <a:pt x="10" y="117"/>
                    <a:pt x="0" y="105"/>
                  </a:cubicBezTo>
                  <a:lnTo>
                    <a:pt x="15" y="85"/>
                  </a:lnTo>
                  <a:cubicBezTo>
                    <a:pt x="21" y="92"/>
                    <a:pt x="30" y="99"/>
                    <a:pt x="40" y="99"/>
                  </a:cubicBezTo>
                  <a:cubicBezTo>
                    <a:pt x="47" y="99"/>
                    <a:pt x="53" y="94"/>
                    <a:pt x="53" y="86"/>
                  </a:cubicBezTo>
                  <a:cubicBezTo>
                    <a:pt x="53" y="76"/>
                    <a:pt x="41" y="73"/>
                    <a:pt x="30" y="68"/>
                  </a:cubicBezTo>
                  <a:cubicBezTo>
                    <a:pt x="18" y="63"/>
                    <a:pt x="6" y="57"/>
                    <a:pt x="6" y="38"/>
                  </a:cubicBezTo>
                  <a:cubicBezTo>
                    <a:pt x="6" y="16"/>
                    <a:pt x="22" y="0"/>
                    <a:pt x="44" y="0"/>
                  </a:cubicBezTo>
                  <a:cubicBezTo>
                    <a:pt x="56" y="0"/>
                    <a:pt x="72" y="4"/>
                    <a:pt x="81" y="12"/>
                  </a:cubicBezTo>
                  <a:lnTo>
                    <a:pt x="67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8478079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75046" y="74974"/>
            <a:ext cx="9004299" cy="49991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0000" y="1318446"/>
            <a:ext cx="8424000" cy="3838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section title/ number etc., delete if not needed</a:t>
            </a:r>
            <a:endParaRPr lang="en-GB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2112257"/>
            <a:ext cx="8424000" cy="1614462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headline statement </a:t>
            </a:r>
            <a:br>
              <a:rPr lang="en-US" dirty="0"/>
            </a:br>
            <a:r>
              <a:rPr lang="en-US" dirty="0"/>
              <a:t>or section title. Refrain from using </a:t>
            </a:r>
            <a:br>
              <a:rPr lang="en-US" dirty="0"/>
            </a:br>
            <a:r>
              <a:rPr lang="en-US" dirty="0"/>
              <a:t>more than 3 lines of text.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81722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ight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75046" y="74974"/>
            <a:ext cx="9004299" cy="49991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0000" y="1318446"/>
            <a:ext cx="8424000" cy="3838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200" b="1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section title/ number etc., delete if not needed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2112257"/>
            <a:ext cx="8424000" cy="1614462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6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headline statement </a:t>
            </a:r>
            <a:br>
              <a:rPr lang="en-US" dirty="0"/>
            </a:br>
            <a:r>
              <a:rPr lang="en-US" dirty="0"/>
              <a:t>or section title. Refrain from using </a:t>
            </a:r>
            <a:br>
              <a:rPr lang="en-US" dirty="0"/>
            </a:br>
            <a:r>
              <a:rPr lang="en-US" dirty="0"/>
              <a:t>more than 3 lines of text.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5634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0000" y="1318446"/>
            <a:ext cx="8424000" cy="3838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200" b="1" baseline="0">
                <a:solidFill>
                  <a:srgbClr val="37B4A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section title/ number etc., delete if not needed</a:t>
            </a:r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2112257"/>
            <a:ext cx="8424000" cy="1614462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6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headline statement </a:t>
            </a:r>
            <a:br>
              <a:rPr lang="en-US" dirty="0"/>
            </a:br>
            <a:r>
              <a:rPr lang="en-US" dirty="0"/>
              <a:t>or section title. Refrain from using </a:t>
            </a:r>
            <a:br>
              <a:rPr lang="en-US" dirty="0"/>
            </a:br>
            <a:r>
              <a:rPr lang="en-US" dirty="0"/>
              <a:t>more than 3 lines of text.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57609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75046" y="74974"/>
            <a:ext cx="9004299" cy="499917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0000" y="1318446"/>
            <a:ext cx="8424000" cy="3838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200" b="1" baseline="0">
                <a:solidFill>
                  <a:srgbClr val="37B4A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section title/ number etc., delete if not needed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2112257"/>
            <a:ext cx="8424000" cy="1614462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headline statement </a:t>
            </a:r>
            <a:br>
              <a:rPr lang="en-US" dirty="0"/>
            </a:br>
            <a:r>
              <a:rPr lang="en-US" dirty="0"/>
              <a:t>or section title. Refrain from using </a:t>
            </a:r>
            <a:br>
              <a:rPr lang="en-US" dirty="0"/>
            </a:br>
            <a:r>
              <a:rPr lang="en-US" dirty="0"/>
              <a:t>more than 3 lines of text.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44278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94072" y="94080"/>
            <a:ext cx="8961028" cy="4962108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/>
            </a:lvl1pPr>
          </a:lstStyle>
          <a:p>
            <a:pPr lvl="0"/>
            <a:r>
              <a:rPr lang="en-US" dirty="0"/>
              <a:t>Temporarily re-order layers to access image layer. Click on icon to add background image. Send image layer to back.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0000" y="1318446"/>
            <a:ext cx="8424000" cy="3838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200" b="1" baseline="0">
                <a:solidFill>
                  <a:schemeClr val="bg1"/>
                </a:solidFill>
                <a:effectLst>
                  <a:outerShdw blurRad="254000" dir="27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section title/ number etc., delete if not needed</a:t>
            </a:r>
            <a:endParaRPr lang="en-GB" dirty="0"/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2112257"/>
            <a:ext cx="8424000" cy="1614462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600" baseline="0">
                <a:solidFill>
                  <a:schemeClr val="bg1"/>
                </a:solidFill>
                <a:effectLst>
                  <a:outerShdw blurRad="254000" dir="27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add headline statement </a:t>
            </a:r>
            <a:br>
              <a:rPr lang="en-US" dirty="0"/>
            </a:br>
            <a:r>
              <a:rPr lang="en-US" dirty="0"/>
              <a:t>or section title. Refrain from using </a:t>
            </a:r>
            <a:br>
              <a:rPr lang="en-US" dirty="0"/>
            </a:br>
            <a:r>
              <a:rPr lang="en-US" dirty="0"/>
              <a:t>more than 3 lines of text.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455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75046" y="74974"/>
            <a:ext cx="9004299" cy="49991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0000" y="1651960"/>
            <a:ext cx="8424000" cy="44341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800" b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title of presentation</a:t>
            </a:r>
            <a:endParaRPr lang="en-GB" dirty="0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2373268"/>
            <a:ext cx="8424000" cy="258637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500" b="1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name of presenter or secondary title</a:t>
            </a:r>
            <a:endParaRPr lang="en-GB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360000" y="2631905"/>
            <a:ext cx="4122000" cy="25308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500" b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3443201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94072" y="94080"/>
            <a:ext cx="8961028" cy="4962108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/>
            </a:lvl1pPr>
          </a:lstStyle>
          <a:p>
            <a:pPr lvl="0"/>
            <a:r>
              <a:rPr lang="en-US" dirty="0"/>
              <a:t>Temporarily re-order layers to access image layer. Click on icon to add background image. Send image layer to back.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0000" y="1651960"/>
            <a:ext cx="8424000" cy="44341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800" b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title of presentation</a:t>
            </a:r>
            <a:endParaRPr lang="en-GB" dirty="0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2373268"/>
            <a:ext cx="8424000" cy="258637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500" b="1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name of presenter or secondary title</a:t>
            </a:r>
            <a:endParaRPr lang="en-GB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360000" y="2631905"/>
            <a:ext cx="4122000" cy="25308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500" b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3442230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Confident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75046" y="74974"/>
            <a:ext cx="9004299" cy="49991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0000" y="1651960"/>
            <a:ext cx="8424000" cy="44341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title of presentation</a:t>
            </a:r>
            <a:endParaRPr lang="en-GB" dirty="0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2373268"/>
            <a:ext cx="8424000" cy="258637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5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name of presenter or secondary title</a:t>
            </a:r>
            <a:endParaRPr lang="en-GB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360000" y="2631905"/>
            <a:ext cx="4122000" cy="25308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5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add date</a:t>
            </a:r>
          </a:p>
        </p:txBody>
      </p:sp>
      <p:sp>
        <p:nvSpPr>
          <p:cNvPr id="6" name="Text Placeholder 18"/>
          <p:cNvSpPr txBox="1">
            <a:spLocks/>
          </p:cNvSpPr>
          <p:nvPr userDrawn="1"/>
        </p:nvSpPr>
        <p:spPr>
          <a:xfrm>
            <a:off x="360933" y="352414"/>
            <a:ext cx="1961353" cy="136922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L="0" indent="0" algn="r" defTabSz="457200" rtl="0" eaLnBrk="1" latinLnBrk="0" hangingPunct="1">
              <a:lnSpc>
                <a:spcPts val="1600"/>
              </a:lnSpc>
              <a:spcBef>
                <a:spcPts val="0"/>
              </a:spcBef>
              <a:buFontTx/>
              <a:buNone/>
              <a:defRPr lang="en-GB" sz="1200" b="0" i="0" kern="1200" spc="-40" baseline="0" dirty="0" smtClean="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lang="en-GB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lang="en-GB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lang="en-GB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Confidential Document</a:t>
            </a:r>
          </a:p>
        </p:txBody>
      </p:sp>
    </p:spTree>
    <p:extLst>
      <p:ext uri="{BB962C8B-B14F-4D97-AF65-F5344CB8AC3E}">
        <p14:creationId xmlns:p14="http://schemas.microsoft.com/office/powerpoint/2010/main" val="2662382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Confident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94072" y="94080"/>
            <a:ext cx="8961028" cy="4962108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/>
            </a:lvl1pPr>
          </a:lstStyle>
          <a:p>
            <a:pPr lvl="0"/>
            <a:r>
              <a:rPr lang="en-US" dirty="0"/>
              <a:t>Temporarily re-order layers to access image layer. Click on icon to add background image. Send image layer to back.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0000" y="1651960"/>
            <a:ext cx="8424000" cy="44341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title of presentation</a:t>
            </a:r>
            <a:endParaRPr lang="en-GB" dirty="0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2373268"/>
            <a:ext cx="8424000" cy="258637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5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name of presenter or secondary title</a:t>
            </a:r>
            <a:endParaRPr lang="en-GB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360000" y="2631905"/>
            <a:ext cx="4122000" cy="25308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5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add date</a:t>
            </a:r>
          </a:p>
        </p:txBody>
      </p:sp>
      <p:sp>
        <p:nvSpPr>
          <p:cNvPr id="6" name="Text Placeholder 18"/>
          <p:cNvSpPr txBox="1">
            <a:spLocks/>
          </p:cNvSpPr>
          <p:nvPr userDrawn="1"/>
        </p:nvSpPr>
        <p:spPr>
          <a:xfrm>
            <a:off x="360933" y="352414"/>
            <a:ext cx="1961353" cy="136922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L="0" indent="0" algn="r" defTabSz="457200" rtl="0" eaLnBrk="1" latinLnBrk="0" hangingPunct="1">
              <a:lnSpc>
                <a:spcPts val="1600"/>
              </a:lnSpc>
              <a:spcBef>
                <a:spcPts val="0"/>
              </a:spcBef>
              <a:buFontTx/>
              <a:buNone/>
              <a:defRPr lang="en-GB" sz="1200" b="0" i="0" kern="1200" spc="-40" baseline="0" dirty="0" smtClean="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lang="en-GB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lang="en-GB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lang="en-GB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Confidential Document</a:t>
            </a:r>
          </a:p>
        </p:txBody>
      </p:sp>
    </p:spTree>
    <p:extLst>
      <p:ext uri="{BB962C8B-B14F-4D97-AF65-F5344CB8AC3E}">
        <p14:creationId xmlns:p14="http://schemas.microsoft.com/office/powerpoint/2010/main" val="1245894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© 2016 Kodak Alaris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EEDEC3-62C2-4363-BB26-E6EA1895165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2" hasCustomPrompt="1"/>
          </p:nvPr>
        </p:nvSpPr>
        <p:spPr>
          <a:xfrm>
            <a:off x="360000" y="1600200"/>
            <a:ext cx="8424000" cy="3031012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  <a:p>
            <a:pPr lvl="6"/>
            <a:r>
              <a:rPr lang="en-US" dirty="0"/>
              <a:t>Sixth level</a:t>
            </a:r>
          </a:p>
          <a:p>
            <a:pPr lvl="7"/>
            <a:r>
              <a:rPr lang="en-US" dirty="0"/>
              <a:t>Seventh level</a:t>
            </a:r>
          </a:p>
          <a:p>
            <a:pPr lvl="8"/>
            <a:r>
              <a:rPr lang="en-US" dirty="0"/>
              <a:t>Eighth level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8" name="Group 4"/>
          <p:cNvGrpSpPr>
            <a:grpSpLocks noChangeAspect="1"/>
          </p:cNvGrpSpPr>
          <p:nvPr userDrawn="1"/>
        </p:nvGrpSpPr>
        <p:grpSpPr bwMode="auto">
          <a:xfrm>
            <a:off x="7764462" y="4708526"/>
            <a:ext cx="1020763" cy="174625"/>
            <a:chOff x="4918" y="2966"/>
            <a:chExt cx="643" cy="110"/>
          </a:xfrm>
        </p:grpSpPr>
        <p:sp>
          <p:nvSpPr>
            <p:cNvPr id="23" name="Freeform 5"/>
            <p:cNvSpPr>
              <a:spLocks noEditPoints="1"/>
            </p:cNvSpPr>
            <p:nvPr userDrawn="1"/>
          </p:nvSpPr>
          <p:spPr bwMode="auto">
            <a:xfrm>
              <a:off x="5121" y="3011"/>
              <a:ext cx="58" cy="64"/>
            </a:xfrm>
            <a:custGeom>
              <a:avLst/>
              <a:gdLst>
                <a:gd name="T0" fmla="*/ 55 w 112"/>
                <a:gd name="T1" fmla="*/ 92 h 121"/>
                <a:gd name="T2" fmla="*/ 55 w 112"/>
                <a:gd name="T3" fmla="*/ 92 h 121"/>
                <a:gd name="T4" fmla="*/ 33 w 112"/>
                <a:gd name="T5" fmla="*/ 78 h 121"/>
                <a:gd name="T6" fmla="*/ 55 w 112"/>
                <a:gd name="T7" fmla="*/ 66 h 121"/>
                <a:gd name="T8" fmla="*/ 78 w 112"/>
                <a:gd name="T9" fmla="*/ 66 h 121"/>
                <a:gd name="T10" fmla="*/ 78 w 112"/>
                <a:gd name="T11" fmla="*/ 73 h 121"/>
                <a:gd name="T12" fmla="*/ 55 w 112"/>
                <a:gd name="T13" fmla="*/ 92 h 121"/>
                <a:gd name="T14" fmla="*/ 78 w 112"/>
                <a:gd name="T15" fmla="*/ 43 h 121"/>
                <a:gd name="T16" fmla="*/ 78 w 112"/>
                <a:gd name="T17" fmla="*/ 43 h 121"/>
                <a:gd name="T18" fmla="*/ 56 w 112"/>
                <a:gd name="T19" fmla="*/ 43 h 121"/>
                <a:gd name="T20" fmla="*/ 0 w 112"/>
                <a:gd name="T21" fmla="*/ 81 h 121"/>
                <a:gd name="T22" fmla="*/ 55 w 112"/>
                <a:gd name="T23" fmla="*/ 121 h 121"/>
                <a:gd name="T24" fmla="*/ 111 w 112"/>
                <a:gd name="T25" fmla="*/ 77 h 121"/>
                <a:gd name="T26" fmla="*/ 112 w 112"/>
                <a:gd name="T27" fmla="*/ 61 h 121"/>
                <a:gd name="T28" fmla="*/ 111 w 112"/>
                <a:gd name="T29" fmla="*/ 44 h 121"/>
                <a:gd name="T30" fmla="*/ 56 w 112"/>
                <a:gd name="T31" fmla="*/ 0 h 121"/>
                <a:gd name="T32" fmla="*/ 19 w 112"/>
                <a:gd name="T33" fmla="*/ 5 h 121"/>
                <a:gd name="T34" fmla="*/ 19 w 112"/>
                <a:gd name="T35" fmla="*/ 33 h 121"/>
                <a:gd name="T36" fmla="*/ 49 w 112"/>
                <a:gd name="T37" fmla="*/ 27 h 121"/>
                <a:gd name="T38" fmla="*/ 78 w 112"/>
                <a:gd name="T39" fmla="*/ 4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2" h="121">
                  <a:moveTo>
                    <a:pt x="55" y="92"/>
                  </a:moveTo>
                  <a:lnTo>
                    <a:pt x="55" y="92"/>
                  </a:lnTo>
                  <a:cubicBezTo>
                    <a:pt x="41" y="92"/>
                    <a:pt x="33" y="86"/>
                    <a:pt x="33" y="78"/>
                  </a:cubicBezTo>
                  <a:cubicBezTo>
                    <a:pt x="33" y="71"/>
                    <a:pt x="38" y="66"/>
                    <a:pt x="55" y="66"/>
                  </a:cubicBezTo>
                  <a:lnTo>
                    <a:pt x="78" y="66"/>
                  </a:lnTo>
                  <a:cubicBezTo>
                    <a:pt x="78" y="66"/>
                    <a:pt x="78" y="70"/>
                    <a:pt x="78" y="73"/>
                  </a:cubicBezTo>
                  <a:cubicBezTo>
                    <a:pt x="78" y="86"/>
                    <a:pt x="70" y="92"/>
                    <a:pt x="55" y="92"/>
                  </a:cubicBezTo>
                  <a:close/>
                  <a:moveTo>
                    <a:pt x="78" y="43"/>
                  </a:moveTo>
                  <a:lnTo>
                    <a:pt x="78" y="43"/>
                  </a:lnTo>
                  <a:lnTo>
                    <a:pt x="56" y="43"/>
                  </a:lnTo>
                  <a:cubicBezTo>
                    <a:pt x="17" y="43"/>
                    <a:pt x="0" y="55"/>
                    <a:pt x="0" y="81"/>
                  </a:cubicBezTo>
                  <a:cubicBezTo>
                    <a:pt x="0" y="106"/>
                    <a:pt x="23" y="121"/>
                    <a:pt x="55" y="121"/>
                  </a:cubicBezTo>
                  <a:cubicBezTo>
                    <a:pt x="88" y="121"/>
                    <a:pt x="110" y="104"/>
                    <a:pt x="111" y="77"/>
                  </a:cubicBezTo>
                  <a:cubicBezTo>
                    <a:pt x="112" y="72"/>
                    <a:pt x="112" y="68"/>
                    <a:pt x="112" y="61"/>
                  </a:cubicBezTo>
                  <a:cubicBezTo>
                    <a:pt x="112" y="54"/>
                    <a:pt x="112" y="49"/>
                    <a:pt x="111" y="44"/>
                  </a:cubicBezTo>
                  <a:cubicBezTo>
                    <a:pt x="109" y="12"/>
                    <a:pt x="86" y="0"/>
                    <a:pt x="56" y="0"/>
                  </a:cubicBezTo>
                  <a:cubicBezTo>
                    <a:pt x="37" y="0"/>
                    <a:pt x="22" y="5"/>
                    <a:pt x="19" y="5"/>
                  </a:cubicBezTo>
                  <a:lnTo>
                    <a:pt x="19" y="33"/>
                  </a:lnTo>
                  <a:cubicBezTo>
                    <a:pt x="23" y="31"/>
                    <a:pt x="36" y="27"/>
                    <a:pt x="49" y="27"/>
                  </a:cubicBezTo>
                  <a:cubicBezTo>
                    <a:pt x="65" y="27"/>
                    <a:pt x="78" y="30"/>
                    <a:pt x="78" y="43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4" name="Freeform 6"/>
            <p:cNvSpPr>
              <a:spLocks/>
            </p:cNvSpPr>
            <p:nvPr userDrawn="1"/>
          </p:nvSpPr>
          <p:spPr bwMode="auto">
            <a:xfrm>
              <a:off x="5186" y="2988"/>
              <a:ext cx="61" cy="86"/>
            </a:xfrm>
            <a:custGeom>
              <a:avLst/>
              <a:gdLst>
                <a:gd name="T0" fmla="*/ 0 w 118"/>
                <a:gd name="T1" fmla="*/ 0 h 160"/>
                <a:gd name="T2" fmla="*/ 0 w 118"/>
                <a:gd name="T3" fmla="*/ 0 h 160"/>
                <a:gd name="T4" fmla="*/ 0 w 118"/>
                <a:gd name="T5" fmla="*/ 160 h 160"/>
                <a:gd name="T6" fmla="*/ 36 w 118"/>
                <a:gd name="T7" fmla="*/ 160 h 160"/>
                <a:gd name="T8" fmla="*/ 36 w 118"/>
                <a:gd name="T9" fmla="*/ 114 h 160"/>
                <a:gd name="T10" fmla="*/ 73 w 118"/>
                <a:gd name="T11" fmla="*/ 160 h 160"/>
                <a:gd name="T12" fmla="*/ 118 w 118"/>
                <a:gd name="T13" fmla="*/ 160 h 160"/>
                <a:gd name="T14" fmla="*/ 70 w 118"/>
                <a:gd name="T15" fmla="*/ 100 h 160"/>
                <a:gd name="T16" fmla="*/ 115 w 118"/>
                <a:gd name="T17" fmla="*/ 46 h 160"/>
                <a:gd name="T18" fmla="*/ 72 w 118"/>
                <a:gd name="T19" fmla="*/ 46 h 160"/>
                <a:gd name="T20" fmla="*/ 36 w 118"/>
                <a:gd name="T21" fmla="*/ 92 h 160"/>
                <a:gd name="T22" fmla="*/ 36 w 118"/>
                <a:gd name="T23" fmla="*/ 0 h 160"/>
                <a:gd name="T24" fmla="*/ 0 w 118"/>
                <a:gd name="T25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60">
                  <a:moveTo>
                    <a:pt x="0" y="0"/>
                  </a:moveTo>
                  <a:lnTo>
                    <a:pt x="0" y="0"/>
                  </a:lnTo>
                  <a:lnTo>
                    <a:pt x="0" y="160"/>
                  </a:lnTo>
                  <a:lnTo>
                    <a:pt x="36" y="160"/>
                  </a:lnTo>
                  <a:lnTo>
                    <a:pt x="36" y="114"/>
                  </a:lnTo>
                  <a:lnTo>
                    <a:pt x="73" y="160"/>
                  </a:lnTo>
                  <a:lnTo>
                    <a:pt x="118" y="160"/>
                  </a:lnTo>
                  <a:lnTo>
                    <a:pt x="70" y="100"/>
                  </a:lnTo>
                  <a:lnTo>
                    <a:pt x="115" y="46"/>
                  </a:lnTo>
                  <a:lnTo>
                    <a:pt x="72" y="46"/>
                  </a:lnTo>
                  <a:lnTo>
                    <a:pt x="36" y="92"/>
                  </a:lnTo>
                  <a:lnTo>
                    <a:pt x="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5" name="Freeform 7"/>
            <p:cNvSpPr>
              <a:spLocks noEditPoints="1"/>
            </p:cNvSpPr>
            <p:nvPr userDrawn="1"/>
          </p:nvSpPr>
          <p:spPr bwMode="auto">
            <a:xfrm>
              <a:off x="4983" y="3011"/>
              <a:ext cx="64" cy="64"/>
            </a:xfrm>
            <a:custGeom>
              <a:avLst/>
              <a:gdLst>
                <a:gd name="T0" fmla="*/ 62 w 124"/>
                <a:gd name="T1" fmla="*/ 30 h 121"/>
                <a:gd name="T2" fmla="*/ 62 w 124"/>
                <a:gd name="T3" fmla="*/ 30 h 121"/>
                <a:gd name="T4" fmla="*/ 35 w 124"/>
                <a:gd name="T5" fmla="*/ 61 h 121"/>
                <a:gd name="T6" fmla="*/ 62 w 124"/>
                <a:gd name="T7" fmla="*/ 90 h 121"/>
                <a:gd name="T8" fmla="*/ 88 w 124"/>
                <a:gd name="T9" fmla="*/ 61 h 121"/>
                <a:gd name="T10" fmla="*/ 62 w 124"/>
                <a:gd name="T11" fmla="*/ 30 h 121"/>
                <a:gd name="T12" fmla="*/ 62 w 124"/>
                <a:gd name="T13" fmla="*/ 121 h 121"/>
                <a:gd name="T14" fmla="*/ 62 w 124"/>
                <a:gd name="T15" fmla="*/ 121 h 121"/>
                <a:gd name="T16" fmla="*/ 0 w 124"/>
                <a:gd name="T17" fmla="*/ 61 h 121"/>
                <a:gd name="T18" fmla="*/ 62 w 124"/>
                <a:gd name="T19" fmla="*/ 0 h 121"/>
                <a:gd name="T20" fmla="*/ 124 w 124"/>
                <a:gd name="T21" fmla="*/ 61 h 121"/>
                <a:gd name="T22" fmla="*/ 62 w 124"/>
                <a:gd name="T23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4" h="121">
                  <a:moveTo>
                    <a:pt x="62" y="30"/>
                  </a:moveTo>
                  <a:lnTo>
                    <a:pt x="62" y="30"/>
                  </a:lnTo>
                  <a:cubicBezTo>
                    <a:pt x="46" y="30"/>
                    <a:pt x="35" y="42"/>
                    <a:pt x="35" y="61"/>
                  </a:cubicBezTo>
                  <a:cubicBezTo>
                    <a:pt x="35" y="79"/>
                    <a:pt x="46" y="90"/>
                    <a:pt x="62" y="90"/>
                  </a:cubicBezTo>
                  <a:cubicBezTo>
                    <a:pt x="77" y="90"/>
                    <a:pt x="88" y="79"/>
                    <a:pt x="88" y="61"/>
                  </a:cubicBezTo>
                  <a:cubicBezTo>
                    <a:pt x="88" y="42"/>
                    <a:pt x="77" y="30"/>
                    <a:pt x="62" y="30"/>
                  </a:cubicBezTo>
                  <a:close/>
                  <a:moveTo>
                    <a:pt x="62" y="121"/>
                  </a:moveTo>
                  <a:lnTo>
                    <a:pt x="62" y="121"/>
                  </a:lnTo>
                  <a:cubicBezTo>
                    <a:pt x="26" y="121"/>
                    <a:pt x="0" y="98"/>
                    <a:pt x="0" y="61"/>
                  </a:cubicBezTo>
                  <a:cubicBezTo>
                    <a:pt x="0" y="24"/>
                    <a:pt x="26" y="0"/>
                    <a:pt x="62" y="0"/>
                  </a:cubicBezTo>
                  <a:cubicBezTo>
                    <a:pt x="97" y="0"/>
                    <a:pt x="124" y="24"/>
                    <a:pt x="124" y="61"/>
                  </a:cubicBezTo>
                  <a:cubicBezTo>
                    <a:pt x="124" y="98"/>
                    <a:pt x="97" y="121"/>
                    <a:pt x="62" y="121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6" name="Freeform 8"/>
            <p:cNvSpPr>
              <a:spLocks/>
            </p:cNvSpPr>
            <p:nvPr userDrawn="1"/>
          </p:nvSpPr>
          <p:spPr bwMode="auto">
            <a:xfrm>
              <a:off x="4918" y="2991"/>
              <a:ext cx="70" cy="83"/>
            </a:xfrm>
            <a:custGeom>
              <a:avLst/>
              <a:gdLst>
                <a:gd name="T0" fmla="*/ 84 w 136"/>
                <a:gd name="T1" fmla="*/ 0 h 155"/>
                <a:gd name="T2" fmla="*/ 84 w 136"/>
                <a:gd name="T3" fmla="*/ 0 h 155"/>
                <a:gd name="T4" fmla="*/ 39 w 136"/>
                <a:gd name="T5" fmla="*/ 62 h 155"/>
                <a:gd name="T6" fmla="*/ 39 w 136"/>
                <a:gd name="T7" fmla="*/ 0 h 155"/>
                <a:gd name="T8" fmla="*/ 0 w 136"/>
                <a:gd name="T9" fmla="*/ 0 h 155"/>
                <a:gd name="T10" fmla="*/ 0 w 136"/>
                <a:gd name="T11" fmla="*/ 155 h 155"/>
                <a:gd name="T12" fmla="*/ 39 w 136"/>
                <a:gd name="T13" fmla="*/ 155 h 155"/>
                <a:gd name="T14" fmla="*/ 39 w 136"/>
                <a:gd name="T15" fmla="*/ 88 h 155"/>
                <a:gd name="T16" fmla="*/ 86 w 136"/>
                <a:gd name="T17" fmla="*/ 155 h 155"/>
                <a:gd name="T18" fmla="*/ 136 w 136"/>
                <a:gd name="T19" fmla="*/ 155 h 155"/>
                <a:gd name="T20" fmla="*/ 75 w 136"/>
                <a:gd name="T21" fmla="*/ 73 h 155"/>
                <a:gd name="T22" fmla="*/ 131 w 136"/>
                <a:gd name="T23" fmla="*/ 0 h 155"/>
                <a:gd name="T24" fmla="*/ 84 w 136"/>
                <a:gd name="T2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155">
                  <a:moveTo>
                    <a:pt x="84" y="0"/>
                  </a:moveTo>
                  <a:lnTo>
                    <a:pt x="84" y="0"/>
                  </a:lnTo>
                  <a:lnTo>
                    <a:pt x="39" y="62"/>
                  </a:lnTo>
                  <a:lnTo>
                    <a:pt x="39" y="0"/>
                  </a:lnTo>
                  <a:lnTo>
                    <a:pt x="0" y="0"/>
                  </a:lnTo>
                  <a:lnTo>
                    <a:pt x="0" y="155"/>
                  </a:lnTo>
                  <a:lnTo>
                    <a:pt x="39" y="155"/>
                  </a:lnTo>
                  <a:lnTo>
                    <a:pt x="39" y="88"/>
                  </a:lnTo>
                  <a:lnTo>
                    <a:pt x="86" y="155"/>
                  </a:lnTo>
                  <a:lnTo>
                    <a:pt x="136" y="155"/>
                  </a:lnTo>
                  <a:lnTo>
                    <a:pt x="75" y="73"/>
                  </a:lnTo>
                  <a:lnTo>
                    <a:pt x="131" y="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7" name="Freeform 9"/>
            <p:cNvSpPr>
              <a:spLocks noEditPoints="1"/>
            </p:cNvSpPr>
            <p:nvPr userDrawn="1"/>
          </p:nvSpPr>
          <p:spPr bwMode="auto">
            <a:xfrm>
              <a:off x="5053" y="2988"/>
              <a:ext cx="64" cy="87"/>
            </a:xfrm>
            <a:custGeom>
              <a:avLst/>
              <a:gdLst>
                <a:gd name="T0" fmla="*/ 62 w 123"/>
                <a:gd name="T1" fmla="*/ 132 h 163"/>
                <a:gd name="T2" fmla="*/ 62 w 123"/>
                <a:gd name="T3" fmla="*/ 132 h 163"/>
                <a:gd name="T4" fmla="*/ 35 w 123"/>
                <a:gd name="T5" fmla="*/ 102 h 163"/>
                <a:gd name="T6" fmla="*/ 62 w 123"/>
                <a:gd name="T7" fmla="*/ 72 h 163"/>
                <a:gd name="T8" fmla="*/ 89 w 123"/>
                <a:gd name="T9" fmla="*/ 102 h 163"/>
                <a:gd name="T10" fmla="*/ 62 w 123"/>
                <a:gd name="T11" fmla="*/ 132 h 163"/>
                <a:gd name="T12" fmla="*/ 123 w 123"/>
                <a:gd name="T13" fmla="*/ 0 h 163"/>
                <a:gd name="T14" fmla="*/ 123 w 123"/>
                <a:gd name="T15" fmla="*/ 0 h 163"/>
                <a:gd name="T16" fmla="*/ 87 w 123"/>
                <a:gd name="T17" fmla="*/ 0 h 163"/>
                <a:gd name="T18" fmla="*/ 87 w 123"/>
                <a:gd name="T19" fmla="*/ 49 h 163"/>
                <a:gd name="T20" fmla="*/ 60 w 123"/>
                <a:gd name="T21" fmla="*/ 42 h 163"/>
                <a:gd name="T22" fmla="*/ 0 w 123"/>
                <a:gd name="T23" fmla="*/ 103 h 163"/>
                <a:gd name="T24" fmla="*/ 62 w 123"/>
                <a:gd name="T25" fmla="*/ 163 h 163"/>
                <a:gd name="T26" fmla="*/ 123 w 123"/>
                <a:gd name="T27" fmla="*/ 98 h 163"/>
                <a:gd name="T28" fmla="*/ 123 w 123"/>
                <a:gd name="T29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3" h="163">
                  <a:moveTo>
                    <a:pt x="62" y="132"/>
                  </a:moveTo>
                  <a:lnTo>
                    <a:pt x="62" y="132"/>
                  </a:lnTo>
                  <a:cubicBezTo>
                    <a:pt x="46" y="132"/>
                    <a:pt x="35" y="121"/>
                    <a:pt x="35" y="102"/>
                  </a:cubicBezTo>
                  <a:cubicBezTo>
                    <a:pt x="35" y="84"/>
                    <a:pt x="46" y="72"/>
                    <a:pt x="62" y="72"/>
                  </a:cubicBezTo>
                  <a:cubicBezTo>
                    <a:pt x="77" y="72"/>
                    <a:pt x="89" y="84"/>
                    <a:pt x="89" y="102"/>
                  </a:cubicBezTo>
                  <a:cubicBezTo>
                    <a:pt x="89" y="121"/>
                    <a:pt x="77" y="132"/>
                    <a:pt x="62" y="132"/>
                  </a:cubicBezTo>
                  <a:close/>
                  <a:moveTo>
                    <a:pt x="123" y="0"/>
                  </a:moveTo>
                  <a:lnTo>
                    <a:pt x="123" y="0"/>
                  </a:lnTo>
                  <a:lnTo>
                    <a:pt x="87" y="0"/>
                  </a:lnTo>
                  <a:lnTo>
                    <a:pt x="87" y="49"/>
                  </a:lnTo>
                  <a:cubicBezTo>
                    <a:pt x="85" y="48"/>
                    <a:pt x="75" y="42"/>
                    <a:pt x="60" y="42"/>
                  </a:cubicBezTo>
                  <a:cubicBezTo>
                    <a:pt x="25" y="42"/>
                    <a:pt x="0" y="66"/>
                    <a:pt x="0" y="103"/>
                  </a:cubicBezTo>
                  <a:cubicBezTo>
                    <a:pt x="0" y="140"/>
                    <a:pt x="26" y="163"/>
                    <a:pt x="62" y="163"/>
                  </a:cubicBezTo>
                  <a:cubicBezTo>
                    <a:pt x="103" y="163"/>
                    <a:pt x="123" y="135"/>
                    <a:pt x="123" y="98"/>
                  </a:cubicBezTo>
                  <a:lnTo>
                    <a:pt x="123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8" name="Freeform 10"/>
            <p:cNvSpPr>
              <a:spLocks noEditPoints="1"/>
            </p:cNvSpPr>
            <p:nvPr userDrawn="1"/>
          </p:nvSpPr>
          <p:spPr bwMode="auto">
            <a:xfrm>
              <a:off x="5121" y="3011"/>
              <a:ext cx="58" cy="64"/>
            </a:xfrm>
            <a:custGeom>
              <a:avLst/>
              <a:gdLst>
                <a:gd name="T0" fmla="*/ 55 w 112"/>
                <a:gd name="T1" fmla="*/ 92 h 121"/>
                <a:gd name="T2" fmla="*/ 55 w 112"/>
                <a:gd name="T3" fmla="*/ 92 h 121"/>
                <a:gd name="T4" fmla="*/ 33 w 112"/>
                <a:gd name="T5" fmla="*/ 78 h 121"/>
                <a:gd name="T6" fmla="*/ 55 w 112"/>
                <a:gd name="T7" fmla="*/ 66 h 121"/>
                <a:gd name="T8" fmla="*/ 78 w 112"/>
                <a:gd name="T9" fmla="*/ 66 h 121"/>
                <a:gd name="T10" fmla="*/ 78 w 112"/>
                <a:gd name="T11" fmla="*/ 73 h 121"/>
                <a:gd name="T12" fmla="*/ 55 w 112"/>
                <a:gd name="T13" fmla="*/ 92 h 121"/>
                <a:gd name="T14" fmla="*/ 78 w 112"/>
                <a:gd name="T15" fmla="*/ 43 h 121"/>
                <a:gd name="T16" fmla="*/ 78 w 112"/>
                <a:gd name="T17" fmla="*/ 43 h 121"/>
                <a:gd name="T18" fmla="*/ 56 w 112"/>
                <a:gd name="T19" fmla="*/ 43 h 121"/>
                <a:gd name="T20" fmla="*/ 0 w 112"/>
                <a:gd name="T21" fmla="*/ 81 h 121"/>
                <a:gd name="T22" fmla="*/ 55 w 112"/>
                <a:gd name="T23" fmla="*/ 121 h 121"/>
                <a:gd name="T24" fmla="*/ 111 w 112"/>
                <a:gd name="T25" fmla="*/ 77 h 121"/>
                <a:gd name="T26" fmla="*/ 112 w 112"/>
                <a:gd name="T27" fmla="*/ 61 h 121"/>
                <a:gd name="T28" fmla="*/ 111 w 112"/>
                <a:gd name="T29" fmla="*/ 44 h 121"/>
                <a:gd name="T30" fmla="*/ 56 w 112"/>
                <a:gd name="T31" fmla="*/ 0 h 121"/>
                <a:gd name="T32" fmla="*/ 19 w 112"/>
                <a:gd name="T33" fmla="*/ 5 h 121"/>
                <a:gd name="T34" fmla="*/ 19 w 112"/>
                <a:gd name="T35" fmla="*/ 33 h 121"/>
                <a:gd name="T36" fmla="*/ 49 w 112"/>
                <a:gd name="T37" fmla="*/ 27 h 121"/>
                <a:gd name="T38" fmla="*/ 78 w 112"/>
                <a:gd name="T39" fmla="*/ 4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2" h="121">
                  <a:moveTo>
                    <a:pt x="55" y="92"/>
                  </a:moveTo>
                  <a:lnTo>
                    <a:pt x="55" y="92"/>
                  </a:lnTo>
                  <a:cubicBezTo>
                    <a:pt x="41" y="92"/>
                    <a:pt x="33" y="86"/>
                    <a:pt x="33" y="78"/>
                  </a:cubicBezTo>
                  <a:cubicBezTo>
                    <a:pt x="33" y="71"/>
                    <a:pt x="38" y="66"/>
                    <a:pt x="55" y="66"/>
                  </a:cubicBezTo>
                  <a:lnTo>
                    <a:pt x="78" y="66"/>
                  </a:lnTo>
                  <a:cubicBezTo>
                    <a:pt x="78" y="66"/>
                    <a:pt x="78" y="70"/>
                    <a:pt x="78" y="73"/>
                  </a:cubicBezTo>
                  <a:cubicBezTo>
                    <a:pt x="78" y="86"/>
                    <a:pt x="70" y="92"/>
                    <a:pt x="55" y="92"/>
                  </a:cubicBezTo>
                  <a:close/>
                  <a:moveTo>
                    <a:pt x="78" y="43"/>
                  </a:moveTo>
                  <a:lnTo>
                    <a:pt x="78" y="43"/>
                  </a:lnTo>
                  <a:lnTo>
                    <a:pt x="56" y="43"/>
                  </a:lnTo>
                  <a:cubicBezTo>
                    <a:pt x="17" y="43"/>
                    <a:pt x="0" y="55"/>
                    <a:pt x="0" y="81"/>
                  </a:cubicBezTo>
                  <a:cubicBezTo>
                    <a:pt x="0" y="106"/>
                    <a:pt x="23" y="121"/>
                    <a:pt x="55" y="121"/>
                  </a:cubicBezTo>
                  <a:cubicBezTo>
                    <a:pt x="88" y="121"/>
                    <a:pt x="110" y="104"/>
                    <a:pt x="111" y="77"/>
                  </a:cubicBezTo>
                  <a:cubicBezTo>
                    <a:pt x="112" y="72"/>
                    <a:pt x="112" y="68"/>
                    <a:pt x="112" y="61"/>
                  </a:cubicBezTo>
                  <a:cubicBezTo>
                    <a:pt x="112" y="54"/>
                    <a:pt x="112" y="49"/>
                    <a:pt x="111" y="44"/>
                  </a:cubicBezTo>
                  <a:cubicBezTo>
                    <a:pt x="109" y="12"/>
                    <a:pt x="86" y="0"/>
                    <a:pt x="56" y="0"/>
                  </a:cubicBezTo>
                  <a:cubicBezTo>
                    <a:pt x="37" y="0"/>
                    <a:pt x="22" y="5"/>
                    <a:pt x="19" y="5"/>
                  </a:cubicBezTo>
                  <a:lnTo>
                    <a:pt x="19" y="33"/>
                  </a:lnTo>
                  <a:cubicBezTo>
                    <a:pt x="23" y="31"/>
                    <a:pt x="36" y="27"/>
                    <a:pt x="49" y="27"/>
                  </a:cubicBezTo>
                  <a:cubicBezTo>
                    <a:pt x="65" y="27"/>
                    <a:pt x="78" y="30"/>
                    <a:pt x="78" y="43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9" name="Freeform 11"/>
            <p:cNvSpPr>
              <a:spLocks/>
            </p:cNvSpPr>
            <p:nvPr userDrawn="1"/>
          </p:nvSpPr>
          <p:spPr bwMode="auto">
            <a:xfrm>
              <a:off x="5186" y="2988"/>
              <a:ext cx="61" cy="86"/>
            </a:xfrm>
            <a:custGeom>
              <a:avLst/>
              <a:gdLst>
                <a:gd name="T0" fmla="*/ 0 w 118"/>
                <a:gd name="T1" fmla="*/ 0 h 160"/>
                <a:gd name="T2" fmla="*/ 0 w 118"/>
                <a:gd name="T3" fmla="*/ 0 h 160"/>
                <a:gd name="T4" fmla="*/ 0 w 118"/>
                <a:gd name="T5" fmla="*/ 160 h 160"/>
                <a:gd name="T6" fmla="*/ 36 w 118"/>
                <a:gd name="T7" fmla="*/ 160 h 160"/>
                <a:gd name="T8" fmla="*/ 36 w 118"/>
                <a:gd name="T9" fmla="*/ 114 h 160"/>
                <a:gd name="T10" fmla="*/ 73 w 118"/>
                <a:gd name="T11" fmla="*/ 160 h 160"/>
                <a:gd name="T12" fmla="*/ 118 w 118"/>
                <a:gd name="T13" fmla="*/ 160 h 160"/>
                <a:gd name="T14" fmla="*/ 70 w 118"/>
                <a:gd name="T15" fmla="*/ 100 h 160"/>
                <a:gd name="T16" fmla="*/ 115 w 118"/>
                <a:gd name="T17" fmla="*/ 46 h 160"/>
                <a:gd name="T18" fmla="*/ 72 w 118"/>
                <a:gd name="T19" fmla="*/ 46 h 160"/>
                <a:gd name="T20" fmla="*/ 36 w 118"/>
                <a:gd name="T21" fmla="*/ 92 h 160"/>
                <a:gd name="T22" fmla="*/ 36 w 118"/>
                <a:gd name="T23" fmla="*/ 0 h 160"/>
                <a:gd name="T24" fmla="*/ 0 w 118"/>
                <a:gd name="T25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60">
                  <a:moveTo>
                    <a:pt x="0" y="0"/>
                  </a:moveTo>
                  <a:lnTo>
                    <a:pt x="0" y="0"/>
                  </a:lnTo>
                  <a:lnTo>
                    <a:pt x="0" y="160"/>
                  </a:lnTo>
                  <a:lnTo>
                    <a:pt x="36" y="160"/>
                  </a:lnTo>
                  <a:lnTo>
                    <a:pt x="36" y="114"/>
                  </a:lnTo>
                  <a:lnTo>
                    <a:pt x="73" y="160"/>
                  </a:lnTo>
                  <a:lnTo>
                    <a:pt x="118" y="160"/>
                  </a:lnTo>
                  <a:lnTo>
                    <a:pt x="70" y="100"/>
                  </a:lnTo>
                  <a:lnTo>
                    <a:pt x="115" y="46"/>
                  </a:lnTo>
                  <a:lnTo>
                    <a:pt x="72" y="46"/>
                  </a:lnTo>
                  <a:lnTo>
                    <a:pt x="36" y="92"/>
                  </a:lnTo>
                  <a:lnTo>
                    <a:pt x="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0" name="Freeform 12"/>
            <p:cNvSpPr>
              <a:spLocks noEditPoints="1"/>
            </p:cNvSpPr>
            <p:nvPr userDrawn="1"/>
          </p:nvSpPr>
          <p:spPr bwMode="auto">
            <a:xfrm>
              <a:off x="4983" y="3011"/>
              <a:ext cx="64" cy="64"/>
            </a:xfrm>
            <a:custGeom>
              <a:avLst/>
              <a:gdLst>
                <a:gd name="T0" fmla="*/ 62 w 124"/>
                <a:gd name="T1" fmla="*/ 30 h 121"/>
                <a:gd name="T2" fmla="*/ 62 w 124"/>
                <a:gd name="T3" fmla="*/ 30 h 121"/>
                <a:gd name="T4" fmla="*/ 35 w 124"/>
                <a:gd name="T5" fmla="*/ 61 h 121"/>
                <a:gd name="T6" fmla="*/ 62 w 124"/>
                <a:gd name="T7" fmla="*/ 90 h 121"/>
                <a:gd name="T8" fmla="*/ 88 w 124"/>
                <a:gd name="T9" fmla="*/ 61 h 121"/>
                <a:gd name="T10" fmla="*/ 62 w 124"/>
                <a:gd name="T11" fmla="*/ 30 h 121"/>
                <a:gd name="T12" fmla="*/ 62 w 124"/>
                <a:gd name="T13" fmla="*/ 121 h 121"/>
                <a:gd name="T14" fmla="*/ 62 w 124"/>
                <a:gd name="T15" fmla="*/ 121 h 121"/>
                <a:gd name="T16" fmla="*/ 0 w 124"/>
                <a:gd name="T17" fmla="*/ 61 h 121"/>
                <a:gd name="T18" fmla="*/ 62 w 124"/>
                <a:gd name="T19" fmla="*/ 0 h 121"/>
                <a:gd name="T20" fmla="*/ 124 w 124"/>
                <a:gd name="T21" fmla="*/ 61 h 121"/>
                <a:gd name="T22" fmla="*/ 62 w 124"/>
                <a:gd name="T23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4" h="121">
                  <a:moveTo>
                    <a:pt x="62" y="30"/>
                  </a:moveTo>
                  <a:lnTo>
                    <a:pt x="62" y="30"/>
                  </a:lnTo>
                  <a:cubicBezTo>
                    <a:pt x="46" y="30"/>
                    <a:pt x="35" y="42"/>
                    <a:pt x="35" y="61"/>
                  </a:cubicBezTo>
                  <a:cubicBezTo>
                    <a:pt x="35" y="79"/>
                    <a:pt x="46" y="90"/>
                    <a:pt x="62" y="90"/>
                  </a:cubicBezTo>
                  <a:cubicBezTo>
                    <a:pt x="77" y="90"/>
                    <a:pt x="88" y="79"/>
                    <a:pt x="88" y="61"/>
                  </a:cubicBezTo>
                  <a:cubicBezTo>
                    <a:pt x="88" y="42"/>
                    <a:pt x="77" y="30"/>
                    <a:pt x="62" y="30"/>
                  </a:cubicBezTo>
                  <a:close/>
                  <a:moveTo>
                    <a:pt x="62" y="121"/>
                  </a:moveTo>
                  <a:lnTo>
                    <a:pt x="62" y="121"/>
                  </a:lnTo>
                  <a:cubicBezTo>
                    <a:pt x="26" y="121"/>
                    <a:pt x="0" y="98"/>
                    <a:pt x="0" y="61"/>
                  </a:cubicBezTo>
                  <a:cubicBezTo>
                    <a:pt x="0" y="24"/>
                    <a:pt x="26" y="0"/>
                    <a:pt x="62" y="0"/>
                  </a:cubicBezTo>
                  <a:cubicBezTo>
                    <a:pt x="97" y="0"/>
                    <a:pt x="124" y="24"/>
                    <a:pt x="124" y="61"/>
                  </a:cubicBezTo>
                  <a:cubicBezTo>
                    <a:pt x="124" y="98"/>
                    <a:pt x="97" y="121"/>
                    <a:pt x="62" y="121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1" name="Freeform 13"/>
            <p:cNvSpPr>
              <a:spLocks/>
            </p:cNvSpPr>
            <p:nvPr userDrawn="1"/>
          </p:nvSpPr>
          <p:spPr bwMode="auto">
            <a:xfrm>
              <a:off x="4918" y="2991"/>
              <a:ext cx="70" cy="83"/>
            </a:xfrm>
            <a:custGeom>
              <a:avLst/>
              <a:gdLst>
                <a:gd name="T0" fmla="*/ 84 w 136"/>
                <a:gd name="T1" fmla="*/ 0 h 155"/>
                <a:gd name="T2" fmla="*/ 84 w 136"/>
                <a:gd name="T3" fmla="*/ 0 h 155"/>
                <a:gd name="T4" fmla="*/ 39 w 136"/>
                <a:gd name="T5" fmla="*/ 62 h 155"/>
                <a:gd name="T6" fmla="*/ 39 w 136"/>
                <a:gd name="T7" fmla="*/ 0 h 155"/>
                <a:gd name="T8" fmla="*/ 0 w 136"/>
                <a:gd name="T9" fmla="*/ 0 h 155"/>
                <a:gd name="T10" fmla="*/ 0 w 136"/>
                <a:gd name="T11" fmla="*/ 155 h 155"/>
                <a:gd name="T12" fmla="*/ 39 w 136"/>
                <a:gd name="T13" fmla="*/ 155 h 155"/>
                <a:gd name="T14" fmla="*/ 39 w 136"/>
                <a:gd name="T15" fmla="*/ 88 h 155"/>
                <a:gd name="T16" fmla="*/ 86 w 136"/>
                <a:gd name="T17" fmla="*/ 155 h 155"/>
                <a:gd name="T18" fmla="*/ 136 w 136"/>
                <a:gd name="T19" fmla="*/ 155 h 155"/>
                <a:gd name="T20" fmla="*/ 75 w 136"/>
                <a:gd name="T21" fmla="*/ 73 h 155"/>
                <a:gd name="T22" fmla="*/ 131 w 136"/>
                <a:gd name="T23" fmla="*/ 0 h 155"/>
                <a:gd name="T24" fmla="*/ 84 w 136"/>
                <a:gd name="T2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155">
                  <a:moveTo>
                    <a:pt x="84" y="0"/>
                  </a:moveTo>
                  <a:lnTo>
                    <a:pt x="84" y="0"/>
                  </a:lnTo>
                  <a:lnTo>
                    <a:pt x="39" y="62"/>
                  </a:lnTo>
                  <a:lnTo>
                    <a:pt x="39" y="0"/>
                  </a:lnTo>
                  <a:lnTo>
                    <a:pt x="0" y="0"/>
                  </a:lnTo>
                  <a:lnTo>
                    <a:pt x="0" y="155"/>
                  </a:lnTo>
                  <a:lnTo>
                    <a:pt x="39" y="155"/>
                  </a:lnTo>
                  <a:lnTo>
                    <a:pt x="39" y="88"/>
                  </a:lnTo>
                  <a:lnTo>
                    <a:pt x="86" y="155"/>
                  </a:lnTo>
                  <a:lnTo>
                    <a:pt x="136" y="155"/>
                  </a:lnTo>
                  <a:lnTo>
                    <a:pt x="75" y="73"/>
                  </a:lnTo>
                  <a:lnTo>
                    <a:pt x="131" y="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2" name="Freeform 14"/>
            <p:cNvSpPr>
              <a:spLocks noEditPoints="1"/>
            </p:cNvSpPr>
            <p:nvPr userDrawn="1"/>
          </p:nvSpPr>
          <p:spPr bwMode="auto">
            <a:xfrm>
              <a:off x="5053" y="2988"/>
              <a:ext cx="64" cy="87"/>
            </a:xfrm>
            <a:custGeom>
              <a:avLst/>
              <a:gdLst>
                <a:gd name="T0" fmla="*/ 62 w 123"/>
                <a:gd name="T1" fmla="*/ 132 h 163"/>
                <a:gd name="T2" fmla="*/ 62 w 123"/>
                <a:gd name="T3" fmla="*/ 132 h 163"/>
                <a:gd name="T4" fmla="*/ 35 w 123"/>
                <a:gd name="T5" fmla="*/ 102 h 163"/>
                <a:gd name="T6" fmla="*/ 62 w 123"/>
                <a:gd name="T7" fmla="*/ 72 h 163"/>
                <a:gd name="T8" fmla="*/ 89 w 123"/>
                <a:gd name="T9" fmla="*/ 102 h 163"/>
                <a:gd name="T10" fmla="*/ 62 w 123"/>
                <a:gd name="T11" fmla="*/ 132 h 163"/>
                <a:gd name="T12" fmla="*/ 123 w 123"/>
                <a:gd name="T13" fmla="*/ 0 h 163"/>
                <a:gd name="T14" fmla="*/ 123 w 123"/>
                <a:gd name="T15" fmla="*/ 0 h 163"/>
                <a:gd name="T16" fmla="*/ 87 w 123"/>
                <a:gd name="T17" fmla="*/ 0 h 163"/>
                <a:gd name="T18" fmla="*/ 87 w 123"/>
                <a:gd name="T19" fmla="*/ 49 h 163"/>
                <a:gd name="T20" fmla="*/ 60 w 123"/>
                <a:gd name="T21" fmla="*/ 42 h 163"/>
                <a:gd name="T22" fmla="*/ 0 w 123"/>
                <a:gd name="T23" fmla="*/ 103 h 163"/>
                <a:gd name="T24" fmla="*/ 62 w 123"/>
                <a:gd name="T25" fmla="*/ 163 h 163"/>
                <a:gd name="T26" fmla="*/ 123 w 123"/>
                <a:gd name="T27" fmla="*/ 98 h 163"/>
                <a:gd name="T28" fmla="*/ 123 w 123"/>
                <a:gd name="T29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3" h="163">
                  <a:moveTo>
                    <a:pt x="62" y="132"/>
                  </a:moveTo>
                  <a:lnTo>
                    <a:pt x="62" y="132"/>
                  </a:lnTo>
                  <a:cubicBezTo>
                    <a:pt x="46" y="132"/>
                    <a:pt x="35" y="121"/>
                    <a:pt x="35" y="102"/>
                  </a:cubicBezTo>
                  <a:cubicBezTo>
                    <a:pt x="35" y="84"/>
                    <a:pt x="46" y="72"/>
                    <a:pt x="62" y="72"/>
                  </a:cubicBezTo>
                  <a:cubicBezTo>
                    <a:pt x="77" y="72"/>
                    <a:pt x="89" y="84"/>
                    <a:pt x="89" y="102"/>
                  </a:cubicBezTo>
                  <a:cubicBezTo>
                    <a:pt x="89" y="121"/>
                    <a:pt x="77" y="132"/>
                    <a:pt x="62" y="132"/>
                  </a:cubicBezTo>
                  <a:close/>
                  <a:moveTo>
                    <a:pt x="123" y="0"/>
                  </a:moveTo>
                  <a:lnTo>
                    <a:pt x="123" y="0"/>
                  </a:lnTo>
                  <a:lnTo>
                    <a:pt x="87" y="0"/>
                  </a:lnTo>
                  <a:lnTo>
                    <a:pt x="87" y="49"/>
                  </a:lnTo>
                  <a:cubicBezTo>
                    <a:pt x="85" y="48"/>
                    <a:pt x="75" y="42"/>
                    <a:pt x="60" y="42"/>
                  </a:cubicBezTo>
                  <a:cubicBezTo>
                    <a:pt x="25" y="42"/>
                    <a:pt x="0" y="66"/>
                    <a:pt x="0" y="103"/>
                  </a:cubicBezTo>
                  <a:cubicBezTo>
                    <a:pt x="0" y="140"/>
                    <a:pt x="26" y="163"/>
                    <a:pt x="62" y="163"/>
                  </a:cubicBezTo>
                  <a:cubicBezTo>
                    <a:pt x="103" y="163"/>
                    <a:pt x="123" y="135"/>
                    <a:pt x="123" y="98"/>
                  </a:cubicBezTo>
                  <a:lnTo>
                    <a:pt x="123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3" name="Freeform 15"/>
            <p:cNvSpPr>
              <a:spLocks noEditPoints="1"/>
            </p:cNvSpPr>
            <p:nvPr userDrawn="1"/>
          </p:nvSpPr>
          <p:spPr bwMode="auto">
            <a:xfrm>
              <a:off x="5273" y="3010"/>
              <a:ext cx="61" cy="66"/>
            </a:xfrm>
            <a:custGeom>
              <a:avLst/>
              <a:gdLst>
                <a:gd name="T0" fmla="*/ 119 w 119"/>
                <a:gd name="T1" fmla="*/ 121 h 125"/>
                <a:gd name="T2" fmla="*/ 119 w 119"/>
                <a:gd name="T3" fmla="*/ 121 h 125"/>
                <a:gd name="T4" fmla="*/ 86 w 119"/>
                <a:gd name="T5" fmla="*/ 121 h 125"/>
                <a:gd name="T6" fmla="*/ 86 w 119"/>
                <a:gd name="T7" fmla="*/ 110 h 125"/>
                <a:gd name="T8" fmla="*/ 86 w 119"/>
                <a:gd name="T9" fmla="*/ 110 h 125"/>
                <a:gd name="T10" fmla="*/ 54 w 119"/>
                <a:gd name="T11" fmla="*/ 125 h 125"/>
                <a:gd name="T12" fmla="*/ 0 w 119"/>
                <a:gd name="T13" fmla="*/ 62 h 125"/>
                <a:gd name="T14" fmla="*/ 53 w 119"/>
                <a:gd name="T15" fmla="*/ 0 h 125"/>
                <a:gd name="T16" fmla="*/ 86 w 119"/>
                <a:gd name="T17" fmla="*/ 15 h 125"/>
                <a:gd name="T18" fmla="*/ 86 w 119"/>
                <a:gd name="T19" fmla="*/ 4 h 125"/>
                <a:gd name="T20" fmla="*/ 119 w 119"/>
                <a:gd name="T21" fmla="*/ 4 h 125"/>
                <a:gd name="T22" fmla="*/ 119 w 119"/>
                <a:gd name="T23" fmla="*/ 121 h 125"/>
                <a:gd name="T24" fmla="*/ 89 w 119"/>
                <a:gd name="T25" fmla="*/ 62 h 125"/>
                <a:gd name="T26" fmla="*/ 89 w 119"/>
                <a:gd name="T27" fmla="*/ 62 h 125"/>
                <a:gd name="T28" fmla="*/ 62 w 119"/>
                <a:gd name="T29" fmla="*/ 29 h 125"/>
                <a:gd name="T30" fmla="*/ 34 w 119"/>
                <a:gd name="T31" fmla="*/ 62 h 125"/>
                <a:gd name="T32" fmla="*/ 62 w 119"/>
                <a:gd name="T33" fmla="*/ 95 h 125"/>
                <a:gd name="T34" fmla="*/ 89 w 119"/>
                <a:gd name="T35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9" h="125">
                  <a:moveTo>
                    <a:pt x="119" y="121"/>
                  </a:moveTo>
                  <a:lnTo>
                    <a:pt x="119" y="121"/>
                  </a:lnTo>
                  <a:lnTo>
                    <a:pt x="86" y="121"/>
                  </a:lnTo>
                  <a:lnTo>
                    <a:pt x="86" y="110"/>
                  </a:lnTo>
                  <a:lnTo>
                    <a:pt x="86" y="110"/>
                  </a:lnTo>
                  <a:cubicBezTo>
                    <a:pt x="79" y="119"/>
                    <a:pt x="66" y="125"/>
                    <a:pt x="54" y="125"/>
                  </a:cubicBezTo>
                  <a:cubicBezTo>
                    <a:pt x="20" y="125"/>
                    <a:pt x="0" y="93"/>
                    <a:pt x="0" y="62"/>
                  </a:cubicBezTo>
                  <a:cubicBezTo>
                    <a:pt x="0" y="31"/>
                    <a:pt x="20" y="0"/>
                    <a:pt x="53" y="0"/>
                  </a:cubicBezTo>
                  <a:cubicBezTo>
                    <a:pt x="66" y="0"/>
                    <a:pt x="78" y="5"/>
                    <a:pt x="86" y="15"/>
                  </a:cubicBezTo>
                  <a:lnTo>
                    <a:pt x="86" y="4"/>
                  </a:lnTo>
                  <a:lnTo>
                    <a:pt x="119" y="4"/>
                  </a:lnTo>
                  <a:lnTo>
                    <a:pt x="119" y="121"/>
                  </a:lnTo>
                  <a:close/>
                  <a:moveTo>
                    <a:pt x="89" y="62"/>
                  </a:moveTo>
                  <a:lnTo>
                    <a:pt x="89" y="62"/>
                  </a:lnTo>
                  <a:cubicBezTo>
                    <a:pt x="89" y="46"/>
                    <a:pt x="79" y="29"/>
                    <a:pt x="62" y="29"/>
                  </a:cubicBezTo>
                  <a:cubicBezTo>
                    <a:pt x="44" y="29"/>
                    <a:pt x="34" y="46"/>
                    <a:pt x="34" y="62"/>
                  </a:cubicBezTo>
                  <a:cubicBezTo>
                    <a:pt x="34" y="78"/>
                    <a:pt x="44" y="95"/>
                    <a:pt x="62" y="95"/>
                  </a:cubicBezTo>
                  <a:cubicBezTo>
                    <a:pt x="79" y="95"/>
                    <a:pt x="89" y="78"/>
                    <a:pt x="89" y="6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4" name="Freeform 16"/>
            <p:cNvSpPr>
              <a:spLocks/>
            </p:cNvSpPr>
            <p:nvPr userDrawn="1"/>
          </p:nvSpPr>
          <p:spPr bwMode="auto">
            <a:xfrm>
              <a:off x="5347" y="2966"/>
              <a:ext cx="17" cy="108"/>
            </a:xfrm>
            <a:custGeom>
              <a:avLst/>
              <a:gdLst>
                <a:gd name="T0" fmla="*/ 0 w 33"/>
                <a:gd name="T1" fmla="*/ 202 h 202"/>
                <a:gd name="T2" fmla="*/ 0 w 33"/>
                <a:gd name="T3" fmla="*/ 202 h 202"/>
                <a:gd name="T4" fmla="*/ 33 w 33"/>
                <a:gd name="T5" fmla="*/ 202 h 202"/>
                <a:gd name="T6" fmla="*/ 33 w 33"/>
                <a:gd name="T7" fmla="*/ 0 h 202"/>
                <a:gd name="T8" fmla="*/ 0 w 33"/>
                <a:gd name="T9" fmla="*/ 0 h 202"/>
                <a:gd name="T10" fmla="*/ 0 w 33"/>
                <a:gd name="T11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202">
                  <a:moveTo>
                    <a:pt x="0" y="202"/>
                  </a:moveTo>
                  <a:lnTo>
                    <a:pt x="0" y="202"/>
                  </a:lnTo>
                  <a:lnTo>
                    <a:pt x="33" y="202"/>
                  </a:lnTo>
                  <a:lnTo>
                    <a:pt x="33" y="0"/>
                  </a:lnTo>
                  <a:lnTo>
                    <a:pt x="0" y="0"/>
                  </a:lnTo>
                  <a:lnTo>
                    <a:pt x="0" y="202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5" name="Freeform 17"/>
            <p:cNvSpPr>
              <a:spLocks noEditPoints="1"/>
            </p:cNvSpPr>
            <p:nvPr userDrawn="1"/>
          </p:nvSpPr>
          <p:spPr bwMode="auto">
            <a:xfrm>
              <a:off x="5371" y="3010"/>
              <a:ext cx="62" cy="66"/>
            </a:xfrm>
            <a:custGeom>
              <a:avLst/>
              <a:gdLst>
                <a:gd name="T0" fmla="*/ 119 w 119"/>
                <a:gd name="T1" fmla="*/ 121 h 125"/>
                <a:gd name="T2" fmla="*/ 119 w 119"/>
                <a:gd name="T3" fmla="*/ 121 h 125"/>
                <a:gd name="T4" fmla="*/ 86 w 119"/>
                <a:gd name="T5" fmla="*/ 121 h 125"/>
                <a:gd name="T6" fmla="*/ 86 w 119"/>
                <a:gd name="T7" fmla="*/ 110 h 125"/>
                <a:gd name="T8" fmla="*/ 86 w 119"/>
                <a:gd name="T9" fmla="*/ 110 h 125"/>
                <a:gd name="T10" fmla="*/ 54 w 119"/>
                <a:gd name="T11" fmla="*/ 125 h 125"/>
                <a:gd name="T12" fmla="*/ 0 w 119"/>
                <a:gd name="T13" fmla="*/ 62 h 125"/>
                <a:gd name="T14" fmla="*/ 54 w 119"/>
                <a:gd name="T15" fmla="*/ 0 h 125"/>
                <a:gd name="T16" fmla="*/ 86 w 119"/>
                <a:gd name="T17" fmla="*/ 15 h 125"/>
                <a:gd name="T18" fmla="*/ 86 w 119"/>
                <a:gd name="T19" fmla="*/ 4 h 125"/>
                <a:gd name="T20" fmla="*/ 119 w 119"/>
                <a:gd name="T21" fmla="*/ 4 h 125"/>
                <a:gd name="T22" fmla="*/ 119 w 119"/>
                <a:gd name="T23" fmla="*/ 121 h 125"/>
                <a:gd name="T24" fmla="*/ 90 w 119"/>
                <a:gd name="T25" fmla="*/ 62 h 125"/>
                <a:gd name="T26" fmla="*/ 90 w 119"/>
                <a:gd name="T27" fmla="*/ 62 h 125"/>
                <a:gd name="T28" fmla="*/ 62 w 119"/>
                <a:gd name="T29" fmla="*/ 29 h 125"/>
                <a:gd name="T30" fmla="*/ 34 w 119"/>
                <a:gd name="T31" fmla="*/ 62 h 125"/>
                <a:gd name="T32" fmla="*/ 62 w 119"/>
                <a:gd name="T33" fmla="*/ 95 h 125"/>
                <a:gd name="T34" fmla="*/ 90 w 119"/>
                <a:gd name="T35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9" h="125">
                  <a:moveTo>
                    <a:pt x="119" y="121"/>
                  </a:moveTo>
                  <a:lnTo>
                    <a:pt x="119" y="121"/>
                  </a:lnTo>
                  <a:lnTo>
                    <a:pt x="86" y="121"/>
                  </a:lnTo>
                  <a:lnTo>
                    <a:pt x="86" y="110"/>
                  </a:lnTo>
                  <a:lnTo>
                    <a:pt x="86" y="110"/>
                  </a:lnTo>
                  <a:cubicBezTo>
                    <a:pt x="79" y="119"/>
                    <a:pt x="66" y="125"/>
                    <a:pt x="54" y="125"/>
                  </a:cubicBezTo>
                  <a:cubicBezTo>
                    <a:pt x="20" y="125"/>
                    <a:pt x="0" y="93"/>
                    <a:pt x="0" y="62"/>
                  </a:cubicBezTo>
                  <a:cubicBezTo>
                    <a:pt x="0" y="31"/>
                    <a:pt x="20" y="0"/>
                    <a:pt x="54" y="0"/>
                  </a:cubicBezTo>
                  <a:cubicBezTo>
                    <a:pt x="66" y="0"/>
                    <a:pt x="78" y="5"/>
                    <a:pt x="86" y="15"/>
                  </a:cubicBezTo>
                  <a:lnTo>
                    <a:pt x="86" y="4"/>
                  </a:lnTo>
                  <a:lnTo>
                    <a:pt x="119" y="4"/>
                  </a:lnTo>
                  <a:lnTo>
                    <a:pt x="119" y="121"/>
                  </a:lnTo>
                  <a:close/>
                  <a:moveTo>
                    <a:pt x="90" y="62"/>
                  </a:moveTo>
                  <a:lnTo>
                    <a:pt x="90" y="62"/>
                  </a:lnTo>
                  <a:cubicBezTo>
                    <a:pt x="90" y="46"/>
                    <a:pt x="79" y="29"/>
                    <a:pt x="62" y="29"/>
                  </a:cubicBezTo>
                  <a:cubicBezTo>
                    <a:pt x="45" y="29"/>
                    <a:pt x="34" y="46"/>
                    <a:pt x="34" y="62"/>
                  </a:cubicBezTo>
                  <a:cubicBezTo>
                    <a:pt x="34" y="78"/>
                    <a:pt x="45" y="95"/>
                    <a:pt x="62" y="95"/>
                  </a:cubicBezTo>
                  <a:cubicBezTo>
                    <a:pt x="79" y="95"/>
                    <a:pt x="90" y="78"/>
                    <a:pt x="90" y="6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6" name="Freeform 18"/>
            <p:cNvSpPr>
              <a:spLocks/>
            </p:cNvSpPr>
            <p:nvPr userDrawn="1"/>
          </p:nvSpPr>
          <p:spPr bwMode="auto">
            <a:xfrm>
              <a:off x="5445" y="3010"/>
              <a:ext cx="40" cy="64"/>
            </a:xfrm>
            <a:custGeom>
              <a:avLst/>
              <a:gdLst>
                <a:gd name="T0" fmla="*/ 34 w 77"/>
                <a:gd name="T1" fmla="*/ 16 h 121"/>
                <a:gd name="T2" fmla="*/ 34 w 77"/>
                <a:gd name="T3" fmla="*/ 16 h 121"/>
                <a:gd name="T4" fmla="*/ 34 w 77"/>
                <a:gd name="T5" fmla="*/ 16 h 121"/>
                <a:gd name="T6" fmla="*/ 63 w 77"/>
                <a:gd name="T7" fmla="*/ 0 h 121"/>
                <a:gd name="T8" fmla="*/ 77 w 77"/>
                <a:gd name="T9" fmla="*/ 3 h 121"/>
                <a:gd name="T10" fmla="*/ 73 w 77"/>
                <a:gd name="T11" fmla="*/ 34 h 121"/>
                <a:gd name="T12" fmla="*/ 59 w 77"/>
                <a:gd name="T13" fmla="*/ 29 h 121"/>
                <a:gd name="T14" fmla="*/ 34 w 77"/>
                <a:gd name="T15" fmla="*/ 68 h 121"/>
                <a:gd name="T16" fmla="*/ 34 w 77"/>
                <a:gd name="T17" fmla="*/ 121 h 121"/>
                <a:gd name="T18" fmla="*/ 0 w 77"/>
                <a:gd name="T19" fmla="*/ 121 h 121"/>
                <a:gd name="T20" fmla="*/ 0 w 77"/>
                <a:gd name="T21" fmla="*/ 4 h 121"/>
                <a:gd name="T22" fmla="*/ 34 w 77"/>
                <a:gd name="T23" fmla="*/ 4 h 121"/>
                <a:gd name="T24" fmla="*/ 34 w 77"/>
                <a:gd name="T25" fmla="*/ 16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" h="121">
                  <a:moveTo>
                    <a:pt x="34" y="16"/>
                  </a:moveTo>
                  <a:lnTo>
                    <a:pt x="34" y="16"/>
                  </a:lnTo>
                  <a:lnTo>
                    <a:pt x="34" y="16"/>
                  </a:lnTo>
                  <a:cubicBezTo>
                    <a:pt x="41" y="5"/>
                    <a:pt x="51" y="0"/>
                    <a:pt x="63" y="0"/>
                  </a:cubicBezTo>
                  <a:cubicBezTo>
                    <a:pt x="68" y="0"/>
                    <a:pt x="73" y="1"/>
                    <a:pt x="77" y="3"/>
                  </a:cubicBezTo>
                  <a:lnTo>
                    <a:pt x="73" y="34"/>
                  </a:lnTo>
                  <a:cubicBezTo>
                    <a:pt x="69" y="31"/>
                    <a:pt x="64" y="29"/>
                    <a:pt x="59" y="29"/>
                  </a:cubicBezTo>
                  <a:cubicBezTo>
                    <a:pt x="36" y="29"/>
                    <a:pt x="34" y="50"/>
                    <a:pt x="34" y="68"/>
                  </a:cubicBezTo>
                  <a:lnTo>
                    <a:pt x="34" y="121"/>
                  </a:lnTo>
                  <a:lnTo>
                    <a:pt x="0" y="121"/>
                  </a:lnTo>
                  <a:lnTo>
                    <a:pt x="0" y="4"/>
                  </a:lnTo>
                  <a:lnTo>
                    <a:pt x="34" y="4"/>
                  </a:lnTo>
                  <a:lnTo>
                    <a:pt x="34" y="1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7" name="Freeform 19"/>
            <p:cNvSpPr>
              <a:spLocks noEditPoints="1"/>
            </p:cNvSpPr>
            <p:nvPr userDrawn="1"/>
          </p:nvSpPr>
          <p:spPr bwMode="auto">
            <a:xfrm>
              <a:off x="5490" y="2975"/>
              <a:ext cx="21" cy="99"/>
            </a:xfrm>
            <a:custGeom>
              <a:avLst/>
              <a:gdLst>
                <a:gd name="T0" fmla="*/ 40 w 40"/>
                <a:gd name="T1" fmla="*/ 19 h 186"/>
                <a:gd name="T2" fmla="*/ 40 w 40"/>
                <a:gd name="T3" fmla="*/ 19 h 186"/>
                <a:gd name="T4" fmla="*/ 20 w 40"/>
                <a:gd name="T5" fmla="*/ 39 h 186"/>
                <a:gd name="T6" fmla="*/ 0 w 40"/>
                <a:gd name="T7" fmla="*/ 19 h 186"/>
                <a:gd name="T8" fmla="*/ 20 w 40"/>
                <a:gd name="T9" fmla="*/ 0 h 186"/>
                <a:gd name="T10" fmla="*/ 40 w 40"/>
                <a:gd name="T11" fmla="*/ 19 h 186"/>
                <a:gd name="T12" fmla="*/ 37 w 40"/>
                <a:gd name="T13" fmla="*/ 186 h 186"/>
                <a:gd name="T14" fmla="*/ 37 w 40"/>
                <a:gd name="T15" fmla="*/ 186 h 186"/>
                <a:gd name="T16" fmla="*/ 3 w 40"/>
                <a:gd name="T17" fmla="*/ 186 h 186"/>
                <a:gd name="T18" fmla="*/ 3 w 40"/>
                <a:gd name="T19" fmla="*/ 69 h 186"/>
                <a:gd name="T20" fmla="*/ 37 w 40"/>
                <a:gd name="T21" fmla="*/ 69 h 186"/>
                <a:gd name="T22" fmla="*/ 37 w 40"/>
                <a:gd name="T23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" h="186">
                  <a:moveTo>
                    <a:pt x="40" y="19"/>
                  </a:moveTo>
                  <a:lnTo>
                    <a:pt x="40" y="19"/>
                  </a:lnTo>
                  <a:cubicBezTo>
                    <a:pt x="40" y="30"/>
                    <a:pt x="31" y="39"/>
                    <a:pt x="20" y="39"/>
                  </a:cubicBez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19"/>
                  </a:cubicBezTo>
                  <a:close/>
                  <a:moveTo>
                    <a:pt x="37" y="186"/>
                  </a:moveTo>
                  <a:lnTo>
                    <a:pt x="37" y="186"/>
                  </a:lnTo>
                  <a:lnTo>
                    <a:pt x="3" y="186"/>
                  </a:lnTo>
                  <a:lnTo>
                    <a:pt x="3" y="69"/>
                  </a:lnTo>
                  <a:lnTo>
                    <a:pt x="37" y="69"/>
                  </a:lnTo>
                  <a:lnTo>
                    <a:pt x="37" y="18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8" name="Freeform 20"/>
            <p:cNvSpPr>
              <a:spLocks/>
            </p:cNvSpPr>
            <p:nvPr userDrawn="1"/>
          </p:nvSpPr>
          <p:spPr bwMode="auto">
            <a:xfrm>
              <a:off x="5516" y="3010"/>
              <a:ext cx="45" cy="66"/>
            </a:xfrm>
            <a:custGeom>
              <a:avLst/>
              <a:gdLst>
                <a:gd name="T0" fmla="*/ 67 w 87"/>
                <a:gd name="T1" fmla="*/ 31 h 125"/>
                <a:gd name="T2" fmla="*/ 67 w 87"/>
                <a:gd name="T3" fmla="*/ 31 h 125"/>
                <a:gd name="T4" fmla="*/ 49 w 87"/>
                <a:gd name="T5" fmla="*/ 23 h 125"/>
                <a:gd name="T6" fmla="*/ 38 w 87"/>
                <a:gd name="T7" fmla="*/ 33 h 125"/>
                <a:gd name="T8" fmla="*/ 62 w 87"/>
                <a:gd name="T9" fmla="*/ 49 h 125"/>
                <a:gd name="T10" fmla="*/ 87 w 87"/>
                <a:gd name="T11" fmla="*/ 83 h 125"/>
                <a:gd name="T12" fmla="*/ 41 w 87"/>
                <a:gd name="T13" fmla="*/ 125 h 125"/>
                <a:gd name="T14" fmla="*/ 0 w 87"/>
                <a:gd name="T15" fmla="*/ 105 h 125"/>
                <a:gd name="T16" fmla="*/ 15 w 87"/>
                <a:gd name="T17" fmla="*/ 85 h 125"/>
                <a:gd name="T18" fmla="*/ 40 w 87"/>
                <a:gd name="T19" fmla="*/ 99 h 125"/>
                <a:gd name="T20" fmla="*/ 53 w 87"/>
                <a:gd name="T21" fmla="*/ 86 h 125"/>
                <a:gd name="T22" fmla="*/ 30 w 87"/>
                <a:gd name="T23" fmla="*/ 68 h 125"/>
                <a:gd name="T24" fmla="*/ 6 w 87"/>
                <a:gd name="T25" fmla="*/ 38 h 125"/>
                <a:gd name="T26" fmla="*/ 44 w 87"/>
                <a:gd name="T27" fmla="*/ 0 h 125"/>
                <a:gd name="T28" fmla="*/ 81 w 87"/>
                <a:gd name="T29" fmla="*/ 12 h 125"/>
                <a:gd name="T30" fmla="*/ 67 w 87"/>
                <a:gd name="T31" fmla="*/ 31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7" h="125">
                  <a:moveTo>
                    <a:pt x="67" y="31"/>
                  </a:moveTo>
                  <a:lnTo>
                    <a:pt x="67" y="31"/>
                  </a:lnTo>
                  <a:cubicBezTo>
                    <a:pt x="62" y="27"/>
                    <a:pt x="56" y="23"/>
                    <a:pt x="49" y="23"/>
                  </a:cubicBezTo>
                  <a:cubicBezTo>
                    <a:pt x="44" y="23"/>
                    <a:pt x="38" y="27"/>
                    <a:pt x="38" y="33"/>
                  </a:cubicBezTo>
                  <a:cubicBezTo>
                    <a:pt x="38" y="42"/>
                    <a:pt x="51" y="44"/>
                    <a:pt x="62" y="49"/>
                  </a:cubicBezTo>
                  <a:cubicBezTo>
                    <a:pt x="75" y="55"/>
                    <a:pt x="87" y="63"/>
                    <a:pt x="87" y="83"/>
                  </a:cubicBezTo>
                  <a:cubicBezTo>
                    <a:pt x="87" y="109"/>
                    <a:pt x="66" y="125"/>
                    <a:pt x="41" y="125"/>
                  </a:cubicBezTo>
                  <a:cubicBezTo>
                    <a:pt x="25" y="125"/>
                    <a:pt x="10" y="117"/>
                    <a:pt x="0" y="105"/>
                  </a:cubicBezTo>
                  <a:lnTo>
                    <a:pt x="15" y="85"/>
                  </a:lnTo>
                  <a:cubicBezTo>
                    <a:pt x="21" y="92"/>
                    <a:pt x="30" y="99"/>
                    <a:pt x="40" y="99"/>
                  </a:cubicBezTo>
                  <a:cubicBezTo>
                    <a:pt x="47" y="99"/>
                    <a:pt x="53" y="94"/>
                    <a:pt x="53" y="86"/>
                  </a:cubicBezTo>
                  <a:cubicBezTo>
                    <a:pt x="53" y="76"/>
                    <a:pt x="41" y="73"/>
                    <a:pt x="30" y="68"/>
                  </a:cubicBezTo>
                  <a:cubicBezTo>
                    <a:pt x="18" y="63"/>
                    <a:pt x="6" y="57"/>
                    <a:pt x="6" y="38"/>
                  </a:cubicBezTo>
                  <a:cubicBezTo>
                    <a:pt x="6" y="16"/>
                    <a:pt x="22" y="0"/>
                    <a:pt x="44" y="0"/>
                  </a:cubicBezTo>
                  <a:cubicBezTo>
                    <a:pt x="56" y="0"/>
                    <a:pt x="72" y="4"/>
                    <a:pt x="81" y="12"/>
                  </a:cubicBezTo>
                  <a:lnTo>
                    <a:pt x="67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360000" y="1113916"/>
            <a:ext cx="8424000" cy="330840"/>
          </a:xfrm>
        </p:spPr>
        <p:txBody>
          <a:bodyPr/>
          <a:lstStyle/>
          <a:p>
            <a:r>
              <a:rPr lang="en-US" dirty="0"/>
              <a:t>Click to add page title here, refrain from using more than one 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103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© 2016 Kodak Alaris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EEDEC3-62C2-4363-BB26-E6EA1895165E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8" name="Group 4"/>
          <p:cNvGrpSpPr>
            <a:grpSpLocks noChangeAspect="1"/>
          </p:cNvGrpSpPr>
          <p:nvPr userDrawn="1"/>
        </p:nvGrpSpPr>
        <p:grpSpPr bwMode="auto">
          <a:xfrm>
            <a:off x="7764462" y="4708526"/>
            <a:ext cx="1020763" cy="174625"/>
            <a:chOff x="4918" y="2966"/>
            <a:chExt cx="643" cy="110"/>
          </a:xfrm>
        </p:grpSpPr>
        <p:sp>
          <p:nvSpPr>
            <p:cNvPr id="9" name="Freeform 5"/>
            <p:cNvSpPr>
              <a:spLocks noEditPoints="1"/>
            </p:cNvSpPr>
            <p:nvPr userDrawn="1"/>
          </p:nvSpPr>
          <p:spPr bwMode="auto">
            <a:xfrm>
              <a:off x="5121" y="3011"/>
              <a:ext cx="58" cy="64"/>
            </a:xfrm>
            <a:custGeom>
              <a:avLst/>
              <a:gdLst>
                <a:gd name="T0" fmla="*/ 55 w 112"/>
                <a:gd name="T1" fmla="*/ 92 h 121"/>
                <a:gd name="T2" fmla="*/ 55 w 112"/>
                <a:gd name="T3" fmla="*/ 92 h 121"/>
                <a:gd name="T4" fmla="*/ 33 w 112"/>
                <a:gd name="T5" fmla="*/ 78 h 121"/>
                <a:gd name="T6" fmla="*/ 55 w 112"/>
                <a:gd name="T7" fmla="*/ 66 h 121"/>
                <a:gd name="T8" fmla="*/ 78 w 112"/>
                <a:gd name="T9" fmla="*/ 66 h 121"/>
                <a:gd name="T10" fmla="*/ 78 w 112"/>
                <a:gd name="T11" fmla="*/ 73 h 121"/>
                <a:gd name="T12" fmla="*/ 55 w 112"/>
                <a:gd name="T13" fmla="*/ 92 h 121"/>
                <a:gd name="T14" fmla="*/ 78 w 112"/>
                <a:gd name="T15" fmla="*/ 43 h 121"/>
                <a:gd name="T16" fmla="*/ 78 w 112"/>
                <a:gd name="T17" fmla="*/ 43 h 121"/>
                <a:gd name="T18" fmla="*/ 56 w 112"/>
                <a:gd name="T19" fmla="*/ 43 h 121"/>
                <a:gd name="T20" fmla="*/ 0 w 112"/>
                <a:gd name="T21" fmla="*/ 81 h 121"/>
                <a:gd name="T22" fmla="*/ 55 w 112"/>
                <a:gd name="T23" fmla="*/ 121 h 121"/>
                <a:gd name="T24" fmla="*/ 111 w 112"/>
                <a:gd name="T25" fmla="*/ 77 h 121"/>
                <a:gd name="T26" fmla="*/ 112 w 112"/>
                <a:gd name="T27" fmla="*/ 61 h 121"/>
                <a:gd name="T28" fmla="*/ 111 w 112"/>
                <a:gd name="T29" fmla="*/ 44 h 121"/>
                <a:gd name="T30" fmla="*/ 56 w 112"/>
                <a:gd name="T31" fmla="*/ 0 h 121"/>
                <a:gd name="T32" fmla="*/ 19 w 112"/>
                <a:gd name="T33" fmla="*/ 5 h 121"/>
                <a:gd name="T34" fmla="*/ 19 w 112"/>
                <a:gd name="T35" fmla="*/ 33 h 121"/>
                <a:gd name="T36" fmla="*/ 49 w 112"/>
                <a:gd name="T37" fmla="*/ 27 h 121"/>
                <a:gd name="T38" fmla="*/ 78 w 112"/>
                <a:gd name="T39" fmla="*/ 4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2" h="121">
                  <a:moveTo>
                    <a:pt x="55" y="92"/>
                  </a:moveTo>
                  <a:lnTo>
                    <a:pt x="55" y="92"/>
                  </a:lnTo>
                  <a:cubicBezTo>
                    <a:pt x="41" y="92"/>
                    <a:pt x="33" y="86"/>
                    <a:pt x="33" y="78"/>
                  </a:cubicBezTo>
                  <a:cubicBezTo>
                    <a:pt x="33" y="71"/>
                    <a:pt x="38" y="66"/>
                    <a:pt x="55" y="66"/>
                  </a:cubicBezTo>
                  <a:lnTo>
                    <a:pt x="78" y="66"/>
                  </a:lnTo>
                  <a:cubicBezTo>
                    <a:pt x="78" y="66"/>
                    <a:pt x="78" y="70"/>
                    <a:pt x="78" y="73"/>
                  </a:cubicBezTo>
                  <a:cubicBezTo>
                    <a:pt x="78" y="86"/>
                    <a:pt x="70" y="92"/>
                    <a:pt x="55" y="92"/>
                  </a:cubicBezTo>
                  <a:close/>
                  <a:moveTo>
                    <a:pt x="78" y="43"/>
                  </a:moveTo>
                  <a:lnTo>
                    <a:pt x="78" y="43"/>
                  </a:lnTo>
                  <a:lnTo>
                    <a:pt x="56" y="43"/>
                  </a:lnTo>
                  <a:cubicBezTo>
                    <a:pt x="17" y="43"/>
                    <a:pt x="0" y="55"/>
                    <a:pt x="0" y="81"/>
                  </a:cubicBezTo>
                  <a:cubicBezTo>
                    <a:pt x="0" y="106"/>
                    <a:pt x="23" y="121"/>
                    <a:pt x="55" y="121"/>
                  </a:cubicBezTo>
                  <a:cubicBezTo>
                    <a:pt x="88" y="121"/>
                    <a:pt x="110" y="104"/>
                    <a:pt x="111" y="77"/>
                  </a:cubicBezTo>
                  <a:cubicBezTo>
                    <a:pt x="112" y="72"/>
                    <a:pt x="112" y="68"/>
                    <a:pt x="112" y="61"/>
                  </a:cubicBezTo>
                  <a:cubicBezTo>
                    <a:pt x="112" y="54"/>
                    <a:pt x="112" y="49"/>
                    <a:pt x="111" y="44"/>
                  </a:cubicBezTo>
                  <a:cubicBezTo>
                    <a:pt x="109" y="12"/>
                    <a:pt x="86" y="0"/>
                    <a:pt x="56" y="0"/>
                  </a:cubicBezTo>
                  <a:cubicBezTo>
                    <a:pt x="37" y="0"/>
                    <a:pt x="22" y="5"/>
                    <a:pt x="19" y="5"/>
                  </a:cubicBezTo>
                  <a:lnTo>
                    <a:pt x="19" y="33"/>
                  </a:lnTo>
                  <a:cubicBezTo>
                    <a:pt x="23" y="31"/>
                    <a:pt x="36" y="27"/>
                    <a:pt x="49" y="27"/>
                  </a:cubicBezTo>
                  <a:cubicBezTo>
                    <a:pt x="65" y="27"/>
                    <a:pt x="78" y="30"/>
                    <a:pt x="78" y="43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auto">
            <a:xfrm>
              <a:off x="5186" y="2988"/>
              <a:ext cx="61" cy="86"/>
            </a:xfrm>
            <a:custGeom>
              <a:avLst/>
              <a:gdLst>
                <a:gd name="T0" fmla="*/ 0 w 118"/>
                <a:gd name="T1" fmla="*/ 0 h 160"/>
                <a:gd name="T2" fmla="*/ 0 w 118"/>
                <a:gd name="T3" fmla="*/ 0 h 160"/>
                <a:gd name="T4" fmla="*/ 0 w 118"/>
                <a:gd name="T5" fmla="*/ 160 h 160"/>
                <a:gd name="T6" fmla="*/ 36 w 118"/>
                <a:gd name="T7" fmla="*/ 160 h 160"/>
                <a:gd name="T8" fmla="*/ 36 w 118"/>
                <a:gd name="T9" fmla="*/ 114 h 160"/>
                <a:gd name="T10" fmla="*/ 73 w 118"/>
                <a:gd name="T11" fmla="*/ 160 h 160"/>
                <a:gd name="T12" fmla="*/ 118 w 118"/>
                <a:gd name="T13" fmla="*/ 160 h 160"/>
                <a:gd name="T14" fmla="*/ 70 w 118"/>
                <a:gd name="T15" fmla="*/ 100 h 160"/>
                <a:gd name="T16" fmla="*/ 115 w 118"/>
                <a:gd name="T17" fmla="*/ 46 h 160"/>
                <a:gd name="T18" fmla="*/ 72 w 118"/>
                <a:gd name="T19" fmla="*/ 46 h 160"/>
                <a:gd name="T20" fmla="*/ 36 w 118"/>
                <a:gd name="T21" fmla="*/ 92 h 160"/>
                <a:gd name="T22" fmla="*/ 36 w 118"/>
                <a:gd name="T23" fmla="*/ 0 h 160"/>
                <a:gd name="T24" fmla="*/ 0 w 118"/>
                <a:gd name="T25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60">
                  <a:moveTo>
                    <a:pt x="0" y="0"/>
                  </a:moveTo>
                  <a:lnTo>
                    <a:pt x="0" y="0"/>
                  </a:lnTo>
                  <a:lnTo>
                    <a:pt x="0" y="160"/>
                  </a:lnTo>
                  <a:lnTo>
                    <a:pt x="36" y="160"/>
                  </a:lnTo>
                  <a:lnTo>
                    <a:pt x="36" y="114"/>
                  </a:lnTo>
                  <a:lnTo>
                    <a:pt x="73" y="160"/>
                  </a:lnTo>
                  <a:lnTo>
                    <a:pt x="118" y="160"/>
                  </a:lnTo>
                  <a:lnTo>
                    <a:pt x="70" y="100"/>
                  </a:lnTo>
                  <a:lnTo>
                    <a:pt x="115" y="46"/>
                  </a:lnTo>
                  <a:lnTo>
                    <a:pt x="72" y="46"/>
                  </a:lnTo>
                  <a:lnTo>
                    <a:pt x="36" y="92"/>
                  </a:lnTo>
                  <a:lnTo>
                    <a:pt x="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3" name="Freeform 7"/>
            <p:cNvSpPr>
              <a:spLocks noEditPoints="1"/>
            </p:cNvSpPr>
            <p:nvPr userDrawn="1"/>
          </p:nvSpPr>
          <p:spPr bwMode="auto">
            <a:xfrm>
              <a:off x="4983" y="3011"/>
              <a:ext cx="64" cy="64"/>
            </a:xfrm>
            <a:custGeom>
              <a:avLst/>
              <a:gdLst>
                <a:gd name="T0" fmla="*/ 62 w 124"/>
                <a:gd name="T1" fmla="*/ 30 h 121"/>
                <a:gd name="T2" fmla="*/ 62 w 124"/>
                <a:gd name="T3" fmla="*/ 30 h 121"/>
                <a:gd name="T4" fmla="*/ 35 w 124"/>
                <a:gd name="T5" fmla="*/ 61 h 121"/>
                <a:gd name="T6" fmla="*/ 62 w 124"/>
                <a:gd name="T7" fmla="*/ 90 h 121"/>
                <a:gd name="T8" fmla="*/ 88 w 124"/>
                <a:gd name="T9" fmla="*/ 61 h 121"/>
                <a:gd name="T10" fmla="*/ 62 w 124"/>
                <a:gd name="T11" fmla="*/ 30 h 121"/>
                <a:gd name="T12" fmla="*/ 62 w 124"/>
                <a:gd name="T13" fmla="*/ 121 h 121"/>
                <a:gd name="T14" fmla="*/ 62 w 124"/>
                <a:gd name="T15" fmla="*/ 121 h 121"/>
                <a:gd name="T16" fmla="*/ 0 w 124"/>
                <a:gd name="T17" fmla="*/ 61 h 121"/>
                <a:gd name="T18" fmla="*/ 62 w 124"/>
                <a:gd name="T19" fmla="*/ 0 h 121"/>
                <a:gd name="T20" fmla="*/ 124 w 124"/>
                <a:gd name="T21" fmla="*/ 61 h 121"/>
                <a:gd name="T22" fmla="*/ 62 w 124"/>
                <a:gd name="T23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4" h="121">
                  <a:moveTo>
                    <a:pt x="62" y="30"/>
                  </a:moveTo>
                  <a:lnTo>
                    <a:pt x="62" y="30"/>
                  </a:lnTo>
                  <a:cubicBezTo>
                    <a:pt x="46" y="30"/>
                    <a:pt x="35" y="42"/>
                    <a:pt x="35" y="61"/>
                  </a:cubicBezTo>
                  <a:cubicBezTo>
                    <a:pt x="35" y="79"/>
                    <a:pt x="46" y="90"/>
                    <a:pt x="62" y="90"/>
                  </a:cubicBezTo>
                  <a:cubicBezTo>
                    <a:pt x="77" y="90"/>
                    <a:pt x="88" y="79"/>
                    <a:pt x="88" y="61"/>
                  </a:cubicBezTo>
                  <a:cubicBezTo>
                    <a:pt x="88" y="42"/>
                    <a:pt x="77" y="30"/>
                    <a:pt x="62" y="30"/>
                  </a:cubicBezTo>
                  <a:close/>
                  <a:moveTo>
                    <a:pt x="62" y="121"/>
                  </a:moveTo>
                  <a:lnTo>
                    <a:pt x="62" y="121"/>
                  </a:lnTo>
                  <a:cubicBezTo>
                    <a:pt x="26" y="121"/>
                    <a:pt x="0" y="98"/>
                    <a:pt x="0" y="61"/>
                  </a:cubicBezTo>
                  <a:cubicBezTo>
                    <a:pt x="0" y="24"/>
                    <a:pt x="26" y="0"/>
                    <a:pt x="62" y="0"/>
                  </a:cubicBezTo>
                  <a:cubicBezTo>
                    <a:pt x="97" y="0"/>
                    <a:pt x="124" y="24"/>
                    <a:pt x="124" y="61"/>
                  </a:cubicBezTo>
                  <a:cubicBezTo>
                    <a:pt x="124" y="98"/>
                    <a:pt x="97" y="121"/>
                    <a:pt x="62" y="121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auto">
            <a:xfrm>
              <a:off x="4918" y="2991"/>
              <a:ext cx="70" cy="83"/>
            </a:xfrm>
            <a:custGeom>
              <a:avLst/>
              <a:gdLst>
                <a:gd name="T0" fmla="*/ 84 w 136"/>
                <a:gd name="T1" fmla="*/ 0 h 155"/>
                <a:gd name="T2" fmla="*/ 84 w 136"/>
                <a:gd name="T3" fmla="*/ 0 h 155"/>
                <a:gd name="T4" fmla="*/ 39 w 136"/>
                <a:gd name="T5" fmla="*/ 62 h 155"/>
                <a:gd name="T6" fmla="*/ 39 w 136"/>
                <a:gd name="T7" fmla="*/ 0 h 155"/>
                <a:gd name="T8" fmla="*/ 0 w 136"/>
                <a:gd name="T9" fmla="*/ 0 h 155"/>
                <a:gd name="T10" fmla="*/ 0 w 136"/>
                <a:gd name="T11" fmla="*/ 155 h 155"/>
                <a:gd name="T12" fmla="*/ 39 w 136"/>
                <a:gd name="T13" fmla="*/ 155 h 155"/>
                <a:gd name="T14" fmla="*/ 39 w 136"/>
                <a:gd name="T15" fmla="*/ 88 h 155"/>
                <a:gd name="T16" fmla="*/ 86 w 136"/>
                <a:gd name="T17" fmla="*/ 155 h 155"/>
                <a:gd name="T18" fmla="*/ 136 w 136"/>
                <a:gd name="T19" fmla="*/ 155 h 155"/>
                <a:gd name="T20" fmla="*/ 75 w 136"/>
                <a:gd name="T21" fmla="*/ 73 h 155"/>
                <a:gd name="T22" fmla="*/ 131 w 136"/>
                <a:gd name="T23" fmla="*/ 0 h 155"/>
                <a:gd name="T24" fmla="*/ 84 w 136"/>
                <a:gd name="T2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155">
                  <a:moveTo>
                    <a:pt x="84" y="0"/>
                  </a:moveTo>
                  <a:lnTo>
                    <a:pt x="84" y="0"/>
                  </a:lnTo>
                  <a:lnTo>
                    <a:pt x="39" y="62"/>
                  </a:lnTo>
                  <a:lnTo>
                    <a:pt x="39" y="0"/>
                  </a:lnTo>
                  <a:lnTo>
                    <a:pt x="0" y="0"/>
                  </a:lnTo>
                  <a:lnTo>
                    <a:pt x="0" y="155"/>
                  </a:lnTo>
                  <a:lnTo>
                    <a:pt x="39" y="155"/>
                  </a:lnTo>
                  <a:lnTo>
                    <a:pt x="39" y="88"/>
                  </a:lnTo>
                  <a:lnTo>
                    <a:pt x="86" y="155"/>
                  </a:lnTo>
                  <a:lnTo>
                    <a:pt x="136" y="155"/>
                  </a:lnTo>
                  <a:lnTo>
                    <a:pt x="75" y="73"/>
                  </a:lnTo>
                  <a:lnTo>
                    <a:pt x="131" y="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5" name="Freeform 9"/>
            <p:cNvSpPr>
              <a:spLocks noEditPoints="1"/>
            </p:cNvSpPr>
            <p:nvPr userDrawn="1"/>
          </p:nvSpPr>
          <p:spPr bwMode="auto">
            <a:xfrm>
              <a:off x="5053" y="2988"/>
              <a:ext cx="64" cy="87"/>
            </a:xfrm>
            <a:custGeom>
              <a:avLst/>
              <a:gdLst>
                <a:gd name="T0" fmla="*/ 62 w 123"/>
                <a:gd name="T1" fmla="*/ 132 h 163"/>
                <a:gd name="T2" fmla="*/ 62 w 123"/>
                <a:gd name="T3" fmla="*/ 132 h 163"/>
                <a:gd name="T4" fmla="*/ 35 w 123"/>
                <a:gd name="T5" fmla="*/ 102 h 163"/>
                <a:gd name="T6" fmla="*/ 62 w 123"/>
                <a:gd name="T7" fmla="*/ 72 h 163"/>
                <a:gd name="T8" fmla="*/ 89 w 123"/>
                <a:gd name="T9" fmla="*/ 102 h 163"/>
                <a:gd name="T10" fmla="*/ 62 w 123"/>
                <a:gd name="T11" fmla="*/ 132 h 163"/>
                <a:gd name="T12" fmla="*/ 123 w 123"/>
                <a:gd name="T13" fmla="*/ 0 h 163"/>
                <a:gd name="T14" fmla="*/ 123 w 123"/>
                <a:gd name="T15" fmla="*/ 0 h 163"/>
                <a:gd name="T16" fmla="*/ 87 w 123"/>
                <a:gd name="T17" fmla="*/ 0 h 163"/>
                <a:gd name="T18" fmla="*/ 87 w 123"/>
                <a:gd name="T19" fmla="*/ 49 h 163"/>
                <a:gd name="T20" fmla="*/ 60 w 123"/>
                <a:gd name="T21" fmla="*/ 42 h 163"/>
                <a:gd name="T22" fmla="*/ 0 w 123"/>
                <a:gd name="T23" fmla="*/ 103 h 163"/>
                <a:gd name="T24" fmla="*/ 62 w 123"/>
                <a:gd name="T25" fmla="*/ 163 h 163"/>
                <a:gd name="T26" fmla="*/ 123 w 123"/>
                <a:gd name="T27" fmla="*/ 98 h 163"/>
                <a:gd name="T28" fmla="*/ 123 w 123"/>
                <a:gd name="T29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3" h="163">
                  <a:moveTo>
                    <a:pt x="62" y="132"/>
                  </a:moveTo>
                  <a:lnTo>
                    <a:pt x="62" y="132"/>
                  </a:lnTo>
                  <a:cubicBezTo>
                    <a:pt x="46" y="132"/>
                    <a:pt x="35" y="121"/>
                    <a:pt x="35" y="102"/>
                  </a:cubicBezTo>
                  <a:cubicBezTo>
                    <a:pt x="35" y="84"/>
                    <a:pt x="46" y="72"/>
                    <a:pt x="62" y="72"/>
                  </a:cubicBezTo>
                  <a:cubicBezTo>
                    <a:pt x="77" y="72"/>
                    <a:pt x="89" y="84"/>
                    <a:pt x="89" y="102"/>
                  </a:cubicBezTo>
                  <a:cubicBezTo>
                    <a:pt x="89" y="121"/>
                    <a:pt x="77" y="132"/>
                    <a:pt x="62" y="132"/>
                  </a:cubicBezTo>
                  <a:close/>
                  <a:moveTo>
                    <a:pt x="123" y="0"/>
                  </a:moveTo>
                  <a:lnTo>
                    <a:pt x="123" y="0"/>
                  </a:lnTo>
                  <a:lnTo>
                    <a:pt x="87" y="0"/>
                  </a:lnTo>
                  <a:lnTo>
                    <a:pt x="87" y="49"/>
                  </a:lnTo>
                  <a:cubicBezTo>
                    <a:pt x="85" y="48"/>
                    <a:pt x="75" y="42"/>
                    <a:pt x="60" y="42"/>
                  </a:cubicBezTo>
                  <a:cubicBezTo>
                    <a:pt x="25" y="42"/>
                    <a:pt x="0" y="66"/>
                    <a:pt x="0" y="103"/>
                  </a:cubicBezTo>
                  <a:cubicBezTo>
                    <a:pt x="0" y="140"/>
                    <a:pt x="26" y="163"/>
                    <a:pt x="62" y="163"/>
                  </a:cubicBezTo>
                  <a:cubicBezTo>
                    <a:pt x="103" y="163"/>
                    <a:pt x="123" y="135"/>
                    <a:pt x="123" y="98"/>
                  </a:cubicBezTo>
                  <a:lnTo>
                    <a:pt x="123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6" name="Freeform 10"/>
            <p:cNvSpPr>
              <a:spLocks noEditPoints="1"/>
            </p:cNvSpPr>
            <p:nvPr userDrawn="1"/>
          </p:nvSpPr>
          <p:spPr bwMode="auto">
            <a:xfrm>
              <a:off x="5121" y="3011"/>
              <a:ext cx="58" cy="64"/>
            </a:xfrm>
            <a:custGeom>
              <a:avLst/>
              <a:gdLst>
                <a:gd name="T0" fmla="*/ 55 w 112"/>
                <a:gd name="T1" fmla="*/ 92 h 121"/>
                <a:gd name="T2" fmla="*/ 55 w 112"/>
                <a:gd name="T3" fmla="*/ 92 h 121"/>
                <a:gd name="T4" fmla="*/ 33 w 112"/>
                <a:gd name="T5" fmla="*/ 78 h 121"/>
                <a:gd name="T6" fmla="*/ 55 w 112"/>
                <a:gd name="T7" fmla="*/ 66 h 121"/>
                <a:gd name="T8" fmla="*/ 78 w 112"/>
                <a:gd name="T9" fmla="*/ 66 h 121"/>
                <a:gd name="T10" fmla="*/ 78 w 112"/>
                <a:gd name="T11" fmla="*/ 73 h 121"/>
                <a:gd name="T12" fmla="*/ 55 w 112"/>
                <a:gd name="T13" fmla="*/ 92 h 121"/>
                <a:gd name="T14" fmla="*/ 78 w 112"/>
                <a:gd name="T15" fmla="*/ 43 h 121"/>
                <a:gd name="T16" fmla="*/ 78 w 112"/>
                <a:gd name="T17" fmla="*/ 43 h 121"/>
                <a:gd name="T18" fmla="*/ 56 w 112"/>
                <a:gd name="T19" fmla="*/ 43 h 121"/>
                <a:gd name="T20" fmla="*/ 0 w 112"/>
                <a:gd name="T21" fmla="*/ 81 h 121"/>
                <a:gd name="T22" fmla="*/ 55 w 112"/>
                <a:gd name="T23" fmla="*/ 121 h 121"/>
                <a:gd name="T24" fmla="*/ 111 w 112"/>
                <a:gd name="T25" fmla="*/ 77 h 121"/>
                <a:gd name="T26" fmla="*/ 112 w 112"/>
                <a:gd name="T27" fmla="*/ 61 h 121"/>
                <a:gd name="T28" fmla="*/ 111 w 112"/>
                <a:gd name="T29" fmla="*/ 44 h 121"/>
                <a:gd name="T30" fmla="*/ 56 w 112"/>
                <a:gd name="T31" fmla="*/ 0 h 121"/>
                <a:gd name="T32" fmla="*/ 19 w 112"/>
                <a:gd name="T33" fmla="*/ 5 h 121"/>
                <a:gd name="T34" fmla="*/ 19 w 112"/>
                <a:gd name="T35" fmla="*/ 33 h 121"/>
                <a:gd name="T36" fmla="*/ 49 w 112"/>
                <a:gd name="T37" fmla="*/ 27 h 121"/>
                <a:gd name="T38" fmla="*/ 78 w 112"/>
                <a:gd name="T39" fmla="*/ 4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2" h="121">
                  <a:moveTo>
                    <a:pt x="55" y="92"/>
                  </a:moveTo>
                  <a:lnTo>
                    <a:pt x="55" y="92"/>
                  </a:lnTo>
                  <a:cubicBezTo>
                    <a:pt x="41" y="92"/>
                    <a:pt x="33" y="86"/>
                    <a:pt x="33" y="78"/>
                  </a:cubicBezTo>
                  <a:cubicBezTo>
                    <a:pt x="33" y="71"/>
                    <a:pt x="38" y="66"/>
                    <a:pt x="55" y="66"/>
                  </a:cubicBezTo>
                  <a:lnTo>
                    <a:pt x="78" y="66"/>
                  </a:lnTo>
                  <a:cubicBezTo>
                    <a:pt x="78" y="66"/>
                    <a:pt x="78" y="70"/>
                    <a:pt x="78" y="73"/>
                  </a:cubicBezTo>
                  <a:cubicBezTo>
                    <a:pt x="78" y="86"/>
                    <a:pt x="70" y="92"/>
                    <a:pt x="55" y="92"/>
                  </a:cubicBezTo>
                  <a:close/>
                  <a:moveTo>
                    <a:pt x="78" y="43"/>
                  </a:moveTo>
                  <a:lnTo>
                    <a:pt x="78" y="43"/>
                  </a:lnTo>
                  <a:lnTo>
                    <a:pt x="56" y="43"/>
                  </a:lnTo>
                  <a:cubicBezTo>
                    <a:pt x="17" y="43"/>
                    <a:pt x="0" y="55"/>
                    <a:pt x="0" y="81"/>
                  </a:cubicBezTo>
                  <a:cubicBezTo>
                    <a:pt x="0" y="106"/>
                    <a:pt x="23" y="121"/>
                    <a:pt x="55" y="121"/>
                  </a:cubicBezTo>
                  <a:cubicBezTo>
                    <a:pt x="88" y="121"/>
                    <a:pt x="110" y="104"/>
                    <a:pt x="111" y="77"/>
                  </a:cubicBezTo>
                  <a:cubicBezTo>
                    <a:pt x="112" y="72"/>
                    <a:pt x="112" y="68"/>
                    <a:pt x="112" y="61"/>
                  </a:cubicBezTo>
                  <a:cubicBezTo>
                    <a:pt x="112" y="54"/>
                    <a:pt x="112" y="49"/>
                    <a:pt x="111" y="44"/>
                  </a:cubicBezTo>
                  <a:cubicBezTo>
                    <a:pt x="109" y="12"/>
                    <a:pt x="86" y="0"/>
                    <a:pt x="56" y="0"/>
                  </a:cubicBezTo>
                  <a:cubicBezTo>
                    <a:pt x="37" y="0"/>
                    <a:pt x="22" y="5"/>
                    <a:pt x="19" y="5"/>
                  </a:cubicBezTo>
                  <a:lnTo>
                    <a:pt x="19" y="33"/>
                  </a:lnTo>
                  <a:cubicBezTo>
                    <a:pt x="23" y="31"/>
                    <a:pt x="36" y="27"/>
                    <a:pt x="49" y="27"/>
                  </a:cubicBezTo>
                  <a:cubicBezTo>
                    <a:pt x="65" y="27"/>
                    <a:pt x="78" y="30"/>
                    <a:pt x="78" y="43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7" name="Freeform 11"/>
            <p:cNvSpPr>
              <a:spLocks/>
            </p:cNvSpPr>
            <p:nvPr userDrawn="1"/>
          </p:nvSpPr>
          <p:spPr bwMode="auto">
            <a:xfrm>
              <a:off x="5186" y="2988"/>
              <a:ext cx="61" cy="86"/>
            </a:xfrm>
            <a:custGeom>
              <a:avLst/>
              <a:gdLst>
                <a:gd name="T0" fmla="*/ 0 w 118"/>
                <a:gd name="T1" fmla="*/ 0 h 160"/>
                <a:gd name="T2" fmla="*/ 0 w 118"/>
                <a:gd name="T3" fmla="*/ 0 h 160"/>
                <a:gd name="T4" fmla="*/ 0 w 118"/>
                <a:gd name="T5" fmla="*/ 160 h 160"/>
                <a:gd name="T6" fmla="*/ 36 w 118"/>
                <a:gd name="T7" fmla="*/ 160 h 160"/>
                <a:gd name="T8" fmla="*/ 36 w 118"/>
                <a:gd name="T9" fmla="*/ 114 h 160"/>
                <a:gd name="T10" fmla="*/ 73 w 118"/>
                <a:gd name="T11" fmla="*/ 160 h 160"/>
                <a:gd name="T12" fmla="*/ 118 w 118"/>
                <a:gd name="T13" fmla="*/ 160 h 160"/>
                <a:gd name="T14" fmla="*/ 70 w 118"/>
                <a:gd name="T15" fmla="*/ 100 h 160"/>
                <a:gd name="T16" fmla="*/ 115 w 118"/>
                <a:gd name="T17" fmla="*/ 46 h 160"/>
                <a:gd name="T18" fmla="*/ 72 w 118"/>
                <a:gd name="T19" fmla="*/ 46 h 160"/>
                <a:gd name="T20" fmla="*/ 36 w 118"/>
                <a:gd name="T21" fmla="*/ 92 h 160"/>
                <a:gd name="T22" fmla="*/ 36 w 118"/>
                <a:gd name="T23" fmla="*/ 0 h 160"/>
                <a:gd name="T24" fmla="*/ 0 w 118"/>
                <a:gd name="T25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60">
                  <a:moveTo>
                    <a:pt x="0" y="0"/>
                  </a:moveTo>
                  <a:lnTo>
                    <a:pt x="0" y="0"/>
                  </a:lnTo>
                  <a:lnTo>
                    <a:pt x="0" y="160"/>
                  </a:lnTo>
                  <a:lnTo>
                    <a:pt x="36" y="160"/>
                  </a:lnTo>
                  <a:lnTo>
                    <a:pt x="36" y="114"/>
                  </a:lnTo>
                  <a:lnTo>
                    <a:pt x="73" y="160"/>
                  </a:lnTo>
                  <a:lnTo>
                    <a:pt x="118" y="160"/>
                  </a:lnTo>
                  <a:lnTo>
                    <a:pt x="70" y="100"/>
                  </a:lnTo>
                  <a:lnTo>
                    <a:pt x="115" y="46"/>
                  </a:lnTo>
                  <a:lnTo>
                    <a:pt x="72" y="46"/>
                  </a:lnTo>
                  <a:lnTo>
                    <a:pt x="36" y="92"/>
                  </a:lnTo>
                  <a:lnTo>
                    <a:pt x="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8" name="Freeform 12"/>
            <p:cNvSpPr>
              <a:spLocks noEditPoints="1"/>
            </p:cNvSpPr>
            <p:nvPr userDrawn="1"/>
          </p:nvSpPr>
          <p:spPr bwMode="auto">
            <a:xfrm>
              <a:off x="4983" y="3011"/>
              <a:ext cx="64" cy="64"/>
            </a:xfrm>
            <a:custGeom>
              <a:avLst/>
              <a:gdLst>
                <a:gd name="T0" fmla="*/ 62 w 124"/>
                <a:gd name="T1" fmla="*/ 30 h 121"/>
                <a:gd name="T2" fmla="*/ 62 w 124"/>
                <a:gd name="T3" fmla="*/ 30 h 121"/>
                <a:gd name="T4" fmla="*/ 35 w 124"/>
                <a:gd name="T5" fmla="*/ 61 h 121"/>
                <a:gd name="T6" fmla="*/ 62 w 124"/>
                <a:gd name="T7" fmla="*/ 90 h 121"/>
                <a:gd name="T8" fmla="*/ 88 w 124"/>
                <a:gd name="T9" fmla="*/ 61 h 121"/>
                <a:gd name="T10" fmla="*/ 62 w 124"/>
                <a:gd name="T11" fmla="*/ 30 h 121"/>
                <a:gd name="T12" fmla="*/ 62 w 124"/>
                <a:gd name="T13" fmla="*/ 121 h 121"/>
                <a:gd name="T14" fmla="*/ 62 w 124"/>
                <a:gd name="T15" fmla="*/ 121 h 121"/>
                <a:gd name="T16" fmla="*/ 0 w 124"/>
                <a:gd name="T17" fmla="*/ 61 h 121"/>
                <a:gd name="T18" fmla="*/ 62 w 124"/>
                <a:gd name="T19" fmla="*/ 0 h 121"/>
                <a:gd name="T20" fmla="*/ 124 w 124"/>
                <a:gd name="T21" fmla="*/ 61 h 121"/>
                <a:gd name="T22" fmla="*/ 62 w 124"/>
                <a:gd name="T23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4" h="121">
                  <a:moveTo>
                    <a:pt x="62" y="30"/>
                  </a:moveTo>
                  <a:lnTo>
                    <a:pt x="62" y="30"/>
                  </a:lnTo>
                  <a:cubicBezTo>
                    <a:pt x="46" y="30"/>
                    <a:pt x="35" y="42"/>
                    <a:pt x="35" y="61"/>
                  </a:cubicBezTo>
                  <a:cubicBezTo>
                    <a:pt x="35" y="79"/>
                    <a:pt x="46" y="90"/>
                    <a:pt x="62" y="90"/>
                  </a:cubicBezTo>
                  <a:cubicBezTo>
                    <a:pt x="77" y="90"/>
                    <a:pt x="88" y="79"/>
                    <a:pt x="88" y="61"/>
                  </a:cubicBezTo>
                  <a:cubicBezTo>
                    <a:pt x="88" y="42"/>
                    <a:pt x="77" y="30"/>
                    <a:pt x="62" y="30"/>
                  </a:cubicBezTo>
                  <a:close/>
                  <a:moveTo>
                    <a:pt x="62" y="121"/>
                  </a:moveTo>
                  <a:lnTo>
                    <a:pt x="62" y="121"/>
                  </a:lnTo>
                  <a:cubicBezTo>
                    <a:pt x="26" y="121"/>
                    <a:pt x="0" y="98"/>
                    <a:pt x="0" y="61"/>
                  </a:cubicBezTo>
                  <a:cubicBezTo>
                    <a:pt x="0" y="24"/>
                    <a:pt x="26" y="0"/>
                    <a:pt x="62" y="0"/>
                  </a:cubicBezTo>
                  <a:cubicBezTo>
                    <a:pt x="97" y="0"/>
                    <a:pt x="124" y="24"/>
                    <a:pt x="124" y="61"/>
                  </a:cubicBezTo>
                  <a:cubicBezTo>
                    <a:pt x="124" y="98"/>
                    <a:pt x="97" y="121"/>
                    <a:pt x="62" y="121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9" name="Freeform 13"/>
            <p:cNvSpPr>
              <a:spLocks/>
            </p:cNvSpPr>
            <p:nvPr userDrawn="1"/>
          </p:nvSpPr>
          <p:spPr bwMode="auto">
            <a:xfrm>
              <a:off x="4918" y="2991"/>
              <a:ext cx="70" cy="83"/>
            </a:xfrm>
            <a:custGeom>
              <a:avLst/>
              <a:gdLst>
                <a:gd name="T0" fmla="*/ 84 w 136"/>
                <a:gd name="T1" fmla="*/ 0 h 155"/>
                <a:gd name="T2" fmla="*/ 84 w 136"/>
                <a:gd name="T3" fmla="*/ 0 h 155"/>
                <a:gd name="T4" fmla="*/ 39 w 136"/>
                <a:gd name="T5" fmla="*/ 62 h 155"/>
                <a:gd name="T6" fmla="*/ 39 w 136"/>
                <a:gd name="T7" fmla="*/ 0 h 155"/>
                <a:gd name="T8" fmla="*/ 0 w 136"/>
                <a:gd name="T9" fmla="*/ 0 h 155"/>
                <a:gd name="T10" fmla="*/ 0 w 136"/>
                <a:gd name="T11" fmla="*/ 155 h 155"/>
                <a:gd name="T12" fmla="*/ 39 w 136"/>
                <a:gd name="T13" fmla="*/ 155 h 155"/>
                <a:gd name="T14" fmla="*/ 39 w 136"/>
                <a:gd name="T15" fmla="*/ 88 h 155"/>
                <a:gd name="T16" fmla="*/ 86 w 136"/>
                <a:gd name="T17" fmla="*/ 155 h 155"/>
                <a:gd name="T18" fmla="*/ 136 w 136"/>
                <a:gd name="T19" fmla="*/ 155 h 155"/>
                <a:gd name="T20" fmla="*/ 75 w 136"/>
                <a:gd name="T21" fmla="*/ 73 h 155"/>
                <a:gd name="T22" fmla="*/ 131 w 136"/>
                <a:gd name="T23" fmla="*/ 0 h 155"/>
                <a:gd name="T24" fmla="*/ 84 w 136"/>
                <a:gd name="T2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155">
                  <a:moveTo>
                    <a:pt x="84" y="0"/>
                  </a:moveTo>
                  <a:lnTo>
                    <a:pt x="84" y="0"/>
                  </a:lnTo>
                  <a:lnTo>
                    <a:pt x="39" y="62"/>
                  </a:lnTo>
                  <a:lnTo>
                    <a:pt x="39" y="0"/>
                  </a:lnTo>
                  <a:lnTo>
                    <a:pt x="0" y="0"/>
                  </a:lnTo>
                  <a:lnTo>
                    <a:pt x="0" y="155"/>
                  </a:lnTo>
                  <a:lnTo>
                    <a:pt x="39" y="155"/>
                  </a:lnTo>
                  <a:lnTo>
                    <a:pt x="39" y="88"/>
                  </a:lnTo>
                  <a:lnTo>
                    <a:pt x="86" y="155"/>
                  </a:lnTo>
                  <a:lnTo>
                    <a:pt x="136" y="155"/>
                  </a:lnTo>
                  <a:lnTo>
                    <a:pt x="75" y="73"/>
                  </a:lnTo>
                  <a:lnTo>
                    <a:pt x="131" y="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" name="Freeform 14"/>
            <p:cNvSpPr>
              <a:spLocks noEditPoints="1"/>
            </p:cNvSpPr>
            <p:nvPr userDrawn="1"/>
          </p:nvSpPr>
          <p:spPr bwMode="auto">
            <a:xfrm>
              <a:off x="5053" y="2988"/>
              <a:ext cx="64" cy="87"/>
            </a:xfrm>
            <a:custGeom>
              <a:avLst/>
              <a:gdLst>
                <a:gd name="T0" fmla="*/ 62 w 123"/>
                <a:gd name="T1" fmla="*/ 132 h 163"/>
                <a:gd name="T2" fmla="*/ 62 w 123"/>
                <a:gd name="T3" fmla="*/ 132 h 163"/>
                <a:gd name="T4" fmla="*/ 35 w 123"/>
                <a:gd name="T5" fmla="*/ 102 h 163"/>
                <a:gd name="T6" fmla="*/ 62 w 123"/>
                <a:gd name="T7" fmla="*/ 72 h 163"/>
                <a:gd name="T8" fmla="*/ 89 w 123"/>
                <a:gd name="T9" fmla="*/ 102 h 163"/>
                <a:gd name="T10" fmla="*/ 62 w 123"/>
                <a:gd name="T11" fmla="*/ 132 h 163"/>
                <a:gd name="T12" fmla="*/ 123 w 123"/>
                <a:gd name="T13" fmla="*/ 0 h 163"/>
                <a:gd name="T14" fmla="*/ 123 w 123"/>
                <a:gd name="T15" fmla="*/ 0 h 163"/>
                <a:gd name="T16" fmla="*/ 87 w 123"/>
                <a:gd name="T17" fmla="*/ 0 h 163"/>
                <a:gd name="T18" fmla="*/ 87 w 123"/>
                <a:gd name="T19" fmla="*/ 49 h 163"/>
                <a:gd name="T20" fmla="*/ 60 w 123"/>
                <a:gd name="T21" fmla="*/ 42 h 163"/>
                <a:gd name="T22" fmla="*/ 0 w 123"/>
                <a:gd name="T23" fmla="*/ 103 h 163"/>
                <a:gd name="T24" fmla="*/ 62 w 123"/>
                <a:gd name="T25" fmla="*/ 163 h 163"/>
                <a:gd name="T26" fmla="*/ 123 w 123"/>
                <a:gd name="T27" fmla="*/ 98 h 163"/>
                <a:gd name="T28" fmla="*/ 123 w 123"/>
                <a:gd name="T29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3" h="163">
                  <a:moveTo>
                    <a:pt x="62" y="132"/>
                  </a:moveTo>
                  <a:lnTo>
                    <a:pt x="62" y="132"/>
                  </a:lnTo>
                  <a:cubicBezTo>
                    <a:pt x="46" y="132"/>
                    <a:pt x="35" y="121"/>
                    <a:pt x="35" y="102"/>
                  </a:cubicBezTo>
                  <a:cubicBezTo>
                    <a:pt x="35" y="84"/>
                    <a:pt x="46" y="72"/>
                    <a:pt x="62" y="72"/>
                  </a:cubicBezTo>
                  <a:cubicBezTo>
                    <a:pt x="77" y="72"/>
                    <a:pt x="89" y="84"/>
                    <a:pt x="89" y="102"/>
                  </a:cubicBezTo>
                  <a:cubicBezTo>
                    <a:pt x="89" y="121"/>
                    <a:pt x="77" y="132"/>
                    <a:pt x="62" y="132"/>
                  </a:cubicBezTo>
                  <a:close/>
                  <a:moveTo>
                    <a:pt x="123" y="0"/>
                  </a:moveTo>
                  <a:lnTo>
                    <a:pt x="123" y="0"/>
                  </a:lnTo>
                  <a:lnTo>
                    <a:pt x="87" y="0"/>
                  </a:lnTo>
                  <a:lnTo>
                    <a:pt x="87" y="49"/>
                  </a:lnTo>
                  <a:cubicBezTo>
                    <a:pt x="85" y="48"/>
                    <a:pt x="75" y="42"/>
                    <a:pt x="60" y="42"/>
                  </a:cubicBezTo>
                  <a:cubicBezTo>
                    <a:pt x="25" y="42"/>
                    <a:pt x="0" y="66"/>
                    <a:pt x="0" y="103"/>
                  </a:cubicBezTo>
                  <a:cubicBezTo>
                    <a:pt x="0" y="140"/>
                    <a:pt x="26" y="163"/>
                    <a:pt x="62" y="163"/>
                  </a:cubicBezTo>
                  <a:cubicBezTo>
                    <a:pt x="103" y="163"/>
                    <a:pt x="123" y="135"/>
                    <a:pt x="123" y="98"/>
                  </a:cubicBezTo>
                  <a:lnTo>
                    <a:pt x="123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1" name="Freeform 15"/>
            <p:cNvSpPr>
              <a:spLocks noEditPoints="1"/>
            </p:cNvSpPr>
            <p:nvPr userDrawn="1"/>
          </p:nvSpPr>
          <p:spPr bwMode="auto">
            <a:xfrm>
              <a:off x="5273" y="3010"/>
              <a:ext cx="61" cy="66"/>
            </a:xfrm>
            <a:custGeom>
              <a:avLst/>
              <a:gdLst>
                <a:gd name="T0" fmla="*/ 119 w 119"/>
                <a:gd name="T1" fmla="*/ 121 h 125"/>
                <a:gd name="T2" fmla="*/ 119 w 119"/>
                <a:gd name="T3" fmla="*/ 121 h 125"/>
                <a:gd name="T4" fmla="*/ 86 w 119"/>
                <a:gd name="T5" fmla="*/ 121 h 125"/>
                <a:gd name="T6" fmla="*/ 86 w 119"/>
                <a:gd name="T7" fmla="*/ 110 h 125"/>
                <a:gd name="T8" fmla="*/ 86 w 119"/>
                <a:gd name="T9" fmla="*/ 110 h 125"/>
                <a:gd name="T10" fmla="*/ 54 w 119"/>
                <a:gd name="T11" fmla="*/ 125 h 125"/>
                <a:gd name="T12" fmla="*/ 0 w 119"/>
                <a:gd name="T13" fmla="*/ 62 h 125"/>
                <a:gd name="T14" fmla="*/ 53 w 119"/>
                <a:gd name="T15" fmla="*/ 0 h 125"/>
                <a:gd name="T16" fmla="*/ 86 w 119"/>
                <a:gd name="T17" fmla="*/ 15 h 125"/>
                <a:gd name="T18" fmla="*/ 86 w 119"/>
                <a:gd name="T19" fmla="*/ 4 h 125"/>
                <a:gd name="T20" fmla="*/ 119 w 119"/>
                <a:gd name="T21" fmla="*/ 4 h 125"/>
                <a:gd name="T22" fmla="*/ 119 w 119"/>
                <a:gd name="T23" fmla="*/ 121 h 125"/>
                <a:gd name="T24" fmla="*/ 89 w 119"/>
                <a:gd name="T25" fmla="*/ 62 h 125"/>
                <a:gd name="T26" fmla="*/ 89 w 119"/>
                <a:gd name="T27" fmla="*/ 62 h 125"/>
                <a:gd name="T28" fmla="*/ 62 w 119"/>
                <a:gd name="T29" fmla="*/ 29 h 125"/>
                <a:gd name="T30" fmla="*/ 34 w 119"/>
                <a:gd name="T31" fmla="*/ 62 h 125"/>
                <a:gd name="T32" fmla="*/ 62 w 119"/>
                <a:gd name="T33" fmla="*/ 95 h 125"/>
                <a:gd name="T34" fmla="*/ 89 w 119"/>
                <a:gd name="T35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9" h="125">
                  <a:moveTo>
                    <a:pt x="119" y="121"/>
                  </a:moveTo>
                  <a:lnTo>
                    <a:pt x="119" y="121"/>
                  </a:lnTo>
                  <a:lnTo>
                    <a:pt x="86" y="121"/>
                  </a:lnTo>
                  <a:lnTo>
                    <a:pt x="86" y="110"/>
                  </a:lnTo>
                  <a:lnTo>
                    <a:pt x="86" y="110"/>
                  </a:lnTo>
                  <a:cubicBezTo>
                    <a:pt x="79" y="119"/>
                    <a:pt x="66" y="125"/>
                    <a:pt x="54" y="125"/>
                  </a:cubicBezTo>
                  <a:cubicBezTo>
                    <a:pt x="20" y="125"/>
                    <a:pt x="0" y="93"/>
                    <a:pt x="0" y="62"/>
                  </a:cubicBezTo>
                  <a:cubicBezTo>
                    <a:pt x="0" y="31"/>
                    <a:pt x="20" y="0"/>
                    <a:pt x="53" y="0"/>
                  </a:cubicBezTo>
                  <a:cubicBezTo>
                    <a:pt x="66" y="0"/>
                    <a:pt x="78" y="5"/>
                    <a:pt x="86" y="15"/>
                  </a:cubicBezTo>
                  <a:lnTo>
                    <a:pt x="86" y="4"/>
                  </a:lnTo>
                  <a:lnTo>
                    <a:pt x="119" y="4"/>
                  </a:lnTo>
                  <a:lnTo>
                    <a:pt x="119" y="121"/>
                  </a:lnTo>
                  <a:close/>
                  <a:moveTo>
                    <a:pt x="89" y="62"/>
                  </a:moveTo>
                  <a:lnTo>
                    <a:pt x="89" y="62"/>
                  </a:lnTo>
                  <a:cubicBezTo>
                    <a:pt x="89" y="46"/>
                    <a:pt x="79" y="29"/>
                    <a:pt x="62" y="29"/>
                  </a:cubicBezTo>
                  <a:cubicBezTo>
                    <a:pt x="44" y="29"/>
                    <a:pt x="34" y="46"/>
                    <a:pt x="34" y="62"/>
                  </a:cubicBezTo>
                  <a:cubicBezTo>
                    <a:pt x="34" y="78"/>
                    <a:pt x="44" y="95"/>
                    <a:pt x="62" y="95"/>
                  </a:cubicBezTo>
                  <a:cubicBezTo>
                    <a:pt x="79" y="95"/>
                    <a:pt x="89" y="78"/>
                    <a:pt x="89" y="6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2" name="Freeform 16"/>
            <p:cNvSpPr>
              <a:spLocks/>
            </p:cNvSpPr>
            <p:nvPr userDrawn="1"/>
          </p:nvSpPr>
          <p:spPr bwMode="auto">
            <a:xfrm>
              <a:off x="5347" y="2966"/>
              <a:ext cx="17" cy="108"/>
            </a:xfrm>
            <a:custGeom>
              <a:avLst/>
              <a:gdLst>
                <a:gd name="T0" fmla="*/ 0 w 33"/>
                <a:gd name="T1" fmla="*/ 202 h 202"/>
                <a:gd name="T2" fmla="*/ 0 w 33"/>
                <a:gd name="T3" fmla="*/ 202 h 202"/>
                <a:gd name="T4" fmla="*/ 33 w 33"/>
                <a:gd name="T5" fmla="*/ 202 h 202"/>
                <a:gd name="T6" fmla="*/ 33 w 33"/>
                <a:gd name="T7" fmla="*/ 0 h 202"/>
                <a:gd name="T8" fmla="*/ 0 w 33"/>
                <a:gd name="T9" fmla="*/ 0 h 202"/>
                <a:gd name="T10" fmla="*/ 0 w 33"/>
                <a:gd name="T11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202">
                  <a:moveTo>
                    <a:pt x="0" y="202"/>
                  </a:moveTo>
                  <a:lnTo>
                    <a:pt x="0" y="202"/>
                  </a:lnTo>
                  <a:lnTo>
                    <a:pt x="33" y="202"/>
                  </a:lnTo>
                  <a:lnTo>
                    <a:pt x="33" y="0"/>
                  </a:lnTo>
                  <a:lnTo>
                    <a:pt x="0" y="0"/>
                  </a:lnTo>
                  <a:lnTo>
                    <a:pt x="0" y="202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3" name="Freeform 17"/>
            <p:cNvSpPr>
              <a:spLocks noEditPoints="1"/>
            </p:cNvSpPr>
            <p:nvPr userDrawn="1"/>
          </p:nvSpPr>
          <p:spPr bwMode="auto">
            <a:xfrm>
              <a:off x="5371" y="3010"/>
              <a:ext cx="62" cy="66"/>
            </a:xfrm>
            <a:custGeom>
              <a:avLst/>
              <a:gdLst>
                <a:gd name="T0" fmla="*/ 119 w 119"/>
                <a:gd name="T1" fmla="*/ 121 h 125"/>
                <a:gd name="T2" fmla="*/ 119 w 119"/>
                <a:gd name="T3" fmla="*/ 121 h 125"/>
                <a:gd name="T4" fmla="*/ 86 w 119"/>
                <a:gd name="T5" fmla="*/ 121 h 125"/>
                <a:gd name="T6" fmla="*/ 86 w 119"/>
                <a:gd name="T7" fmla="*/ 110 h 125"/>
                <a:gd name="T8" fmla="*/ 86 w 119"/>
                <a:gd name="T9" fmla="*/ 110 h 125"/>
                <a:gd name="T10" fmla="*/ 54 w 119"/>
                <a:gd name="T11" fmla="*/ 125 h 125"/>
                <a:gd name="T12" fmla="*/ 0 w 119"/>
                <a:gd name="T13" fmla="*/ 62 h 125"/>
                <a:gd name="T14" fmla="*/ 54 w 119"/>
                <a:gd name="T15" fmla="*/ 0 h 125"/>
                <a:gd name="T16" fmla="*/ 86 w 119"/>
                <a:gd name="T17" fmla="*/ 15 h 125"/>
                <a:gd name="T18" fmla="*/ 86 w 119"/>
                <a:gd name="T19" fmla="*/ 4 h 125"/>
                <a:gd name="T20" fmla="*/ 119 w 119"/>
                <a:gd name="T21" fmla="*/ 4 h 125"/>
                <a:gd name="T22" fmla="*/ 119 w 119"/>
                <a:gd name="T23" fmla="*/ 121 h 125"/>
                <a:gd name="T24" fmla="*/ 90 w 119"/>
                <a:gd name="T25" fmla="*/ 62 h 125"/>
                <a:gd name="T26" fmla="*/ 90 w 119"/>
                <a:gd name="T27" fmla="*/ 62 h 125"/>
                <a:gd name="T28" fmla="*/ 62 w 119"/>
                <a:gd name="T29" fmla="*/ 29 h 125"/>
                <a:gd name="T30" fmla="*/ 34 w 119"/>
                <a:gd name="T31" fmla="*/ 62 h 125"/>
                <a:gd name="T32" fmla="*/ 62 w 119"/>
                <a:gd name="T33" fmla="*/ 95 h 125"/>
                <a:gd name="T34" fmla="*/ 90 w 119"/>
                <a:gd name="T35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9" h="125">
                  <a:moveTo>
                    <a:pt x="119" y="121"/>
                  </a:moveTo>
                  <a:lnTo>
                    <a:pt x="119" y="121"/>
                  </a:lnTo>
                  <a:lnTo>
                    <a:pt x="86" y="121"/>
                  </a:lnTo>
                  <a:lnTo>
                    <a:pt x="86" y="110"/>
                  </a:lnTo>
                  <a:lnTo>
                    <a:pt x="86" y="110"/>
                  </a:lnTo>
                  <a:cubicBezTo>
                    <a:pt x="79" y="119"/>
                    <a:pt x="66" y="125"/>
                    <a:pt x="54" y="125"/>
                  </a:cubicBezTo>
                  <a:cubicBezTo>
                    <a:pt x="20" y="125"/>
                    <a:pt x="0" y="93"/>
                    <a:pt x="0" y="62"/>
                  </a:cubicBezTo>
                  <a:cubicBezTo>
                    <a:pt x="0" y="31"/>
                    <a:pt x="20" y="0"/>
                    <a:pt x="54" y="0"/>
                  </a:cubicBezTo>
                  <a:cubicBezTo>
                    <a:pt x="66" y="0"/>
                    <a:pt x="78" y="5"/>
                    <a:pt x="86" y="15"/>
                  </a:cubicBezTo>
                  <a:lnTo>
                    <a:pt x="86" y="4"/>
                  </a:lnTo>
                  <a:lnTo>
                    <a:pt x="119" y="4"/>
                  </a:lnTo>
                  <a:lnTo>
                    <a:pt x="119" y="121"/>
                  </a:lnTo>
                  <a:close/>
                  <a:moveTo>
                    <a:pt x="90" y="62"/>
                  </a:moveTo>
                  <a:lnTo>
                    <a:pt x="90" y="62"/>
                  </a:lnTo>
                  <a:cubicBezTo>
                    <a:pt x="90" y="46"/>
                    <a:pt x="79" y="29"/>
                    <a:pt x="62" y="29"/>
                  </a:cubicBezTo>
                  <a:cubicBezTo>
                    <a:pt x="45" y="29"/>
                    <a:pt x="34" y="46"/>
                    <a:pt x="34" y="62"/>
                  </a:cubicBezTo>
                  <a:cubicBezTo>
                    <a:pt x="34" y="78"/>
                    <a:pt x="45" y="95"/>
                    <a:pt x="62" y="95"/>
                  </a:cubicBezTo>
                  <a:cubicBezTo>
                    <a:pt x="79" y="95"/>
                    <a:pt x="90" y="78"/>
                    <a:pt x="90" y="6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4" name="Freeform 18"/>
            <p:cNvSpPr>
              <a:spLocks/>
            </p:cNvSpPr>
            <p:nvPr userDrawn="1"/>
          </p:nvSpPr>
          <p:spPr bwMode="auto">
            <a:xfrm>
              <a:off x="5445" y="3010"/>
              <a:ext cx="40" cy="64"/>
            </a:xfrm>
            <a:custGeom>
              <a:avLst/>
              <a:gdLst>
                <a:gd name="T0" fmla="*/ 34 w 77"/>
                <a:gd name="T1" fmla="*/ 16 h 121"/>
                <a:gd name="T2" fmla="*/ 34 w 77"/>
                <a:gd name="T3" fmla="*/ 16 h 121"/>
                <a:gd name="T4" fmla="*/ 34 w 77"/>
                <a:gd name="T5" fmla="*/ 16 h 121"/>
                <a:gd name="T6" fmla="*/ 63 w 77"/>
                <a:gd name="T7" fmla="*/ 0 h 121"/>
                <a:gd name="T8" fmla="*/ 77 w 77"/>
                <a:gd name="T9" fmla="*/ 3 h 121"/>
                <a:gd name="T10" fmla="*/ 73 w 77"/>
                <a:gd name="T11" fmla="*/ 34 h 121"/>
                <a:gd name="T12" fmla="*/ 59 w 77"/>
                <a:gd name="T13" fmla="*/ 29 h 121"/>
                <a:gd name="T14" fmla="*/ 34 w 77"/>
                <a:gd name="T15" fmla="*/ 68 h 121"/>
                <a:gd name="T16" fmla="*/ 34 w 77"/>
                <a:gd name="T17" fmla="*/ 121 h 121"/>
                <a:gd name="T18" fmla="*/ 0 w 77"/>
                <a:gd name="T19" fmla="*/ 121 h 121"/>
                <a:gd name="T20" fmla="*/ 0 w 77"/>
                <a:gd name="T21" fmla="*/ 4 h 121"/>
                <a:gd name="T22" fmla="*/ 34 w 77"/>
                <a:gd name="T23" fmla="*/ 4 h 121"/>
                <a:gd name="T24" fmla="*/ 34 w 77"/>
                <a:gd name="T25" fmla="*/ 16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" h="121">
                  <a:moveTo>
                    <a:pt x="34" y="16"/>
                  </a:moveTo>
                  <a:lnTo>
                    <a:pt x="34" y="16"/>
                  </a:lnTo>
                  <a:lnTo>
                    <a:pt x="34" y="16"/>
                  </a:lnTo>
                  <a:cubicBezTo>
                    <a:pt x="41" y="5"/>
                    <a:pt x="51" y="0"/>
                    <a:pt x="63" y="0"/>
                  </a:cubicBezTo>
                  <a:cubicBezTo>
                    <a:pt x="68" y="0"/>
                    <a:pt x="73" y="1"/>
                    <a:pt x="77" y="3"/>
                  </a:cubicBezTo>
                  <a:lnTo>
                    <a:pt x="73" y="34"/>
                  </a:lnTo>
                  <a:cubicBezTo>
                    <a:pt x="69" y="31"/>
                    <a:pt x="64" y="29"/>
                    <a:pt x="59" y="29"/>
                  </a:cubicBezTo>
                  <a:cubicBezTo>
                    <a:pt x="36" y="29"/>
                    <a:pt x="34" y="50"/>
                    <a:pt x="34" y="68"/>
                  </a:cubicBezTo>
                  <a:lnTo>
                    <a:pt x="34" y="121"/>
                  </a:lnTo>
                  <a:lnTo>
                    <a:pt x="0" y="121"/>
                  </a:lnTo>
                  <a:lnTo>
                    <a:pt x="0" y="4"/>
                  </a:lnTo>
                  <a:lnTo>
                    <a:pt x="34" y="4"/>
                  </a:lnTo>
                  <a:lnTo>
                    <a:pt x="34" y="1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5" name="Freeform 19"/>
            <p:cNvSpPr>
              <a:spLocks noEditPoints="1"/>
            </p:cNvSpPr>
            <p:nvPr userDrawn="1"/>
          </p:nvSpPr>
          <p:spPr bwMode="auto">
            <a:xfrm>
              <a:off x="5490" y="2975"/>
              <a:ext cx="21" cy="99"/>
            </a:xfrm>
            <a:custGeom>
              <a:avLst/>
              <a:gdLst>
                <a:gd name="T0" fmla="*/ 40 w 40"/>
                <a:gd name="T1" fmla="*/ 19 h 186"/>
                <a:gd name="T2" fmla="*/ 40 w 40"/>
                <a:gd name="T3" fmla="*/ 19 h 186"/>
                <a:gd name="T4" fmla="*/ 20 w 40"/>
                <a:gd name="T5" fmla="*/ 39 h 186"/>
                <a:gd name="T6" fmla="*/ 0 w 40"/>
                <a:gd name="T7" fmla="*/ 19 h 186"/>
                <a:gd name="T8" fmla="*/ 20 w 40"/>
                <a:gd name="T9" fmla="*/ 0 h 186"/>
                <a:gd name="T10" fmla="*/ 40 w 40"/>
                <a:gd name="T11" fmla="*/ 19 h 186"/>
                <a:gd name="T12" fmla="*/ 37 w 40"/>
                <a:gd name="T13" fmla="*/ 186 h 186"/>
                <a:gd name="T14" fmla="*/ 37 w 40"/>
                <a:gd name="T15" fmla="*/ 186 h 186"/>
                <a:gd name="T16" fmla="*/ 3 w 40"/>
                <a:gd name="T17" fmla="*/ 186 h 186"/>
                <a:gd name="T18" fmla="*/ 3 w 40"/>
                <a:gd name="T19" fmla="*/ 69 h 186"/>
                <a:gd name="T20" fmla="*/ 37 w 40"/>
                <a:gd name="T21" fmla="*/ 69 h 186"/>
                <a:gd name="T22" fmla="*/ 37 w 40"/>
                <a:gd name="T23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" h="186">
                  <a:moveTo>
                    <a:pt x="40" y="19"/>
                  </a:moveTo>
                  <a:lnTo>
                    <a:pt x="40" y="19"/>
                  </a:lnTo>
                  <a:cubicBezTo>
                    <a:pt x="40" y="30"/>
                    <a:pt x="31" y="39"/>
                    <a:pt x="20" y="39"/>
                  </a:cubicBez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19"/>
                  </a:cubicBezTo>
                  <a:close/>
                  <a:moveTo>
                    <a:pt x="37" y="186"/>
                  </a:moveTo>
                  <a:lnTo>
                    <a:pt x="37" y="186"/>
                  </a:lnTo>
                  <a:lnTo>
                    <a:pt x="3" y="186"/>
                  </a:lnTo>
                  <a:lnTo>
                    <a:pt x="3" y="69"/>
                  </a:lnTo>
                  <a:lnTo>
                    <a:pt x="37" y="69"/>
                  </a:lnTo>
                  <a:lnTo>
                    <a:pt x="37" y="18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6" name="Freeform 20"/>
            <p:cNvSpPr>
              <a:spLocks/>
            </p:cNvSpPr>
            <p:nvPr userDrawn="1"/>
          </p:nvSpPr>
          <p:spPr bwMode="auto">
            <a:xfrm>
              <a:off x="5516" y="3010"/>
              <a:ext cx="45" cy="66"/>
            </a:xfrm>
            <a:custGeom>
              <a:avLst/>
              <a:gdLst>
                <a:gd name="T0" fmla="*/ 67 w 87"/>
                <a:gd name="T1" fmla="*/ 31 h 125"/>
                <a:gd name="T2" fmla="*/ 67 w 87"/>
                <a:gd name="T3" fmla="*/ 31 h 125"/>
                <a:gd name="T4" fmla="*/ 49 w 87"/>
                <a:gd name="T5" fmla="*/ 23 h 125"/>
                <a:gd name="T6" fmla="*/ 38 w 87"/>
                <a:gd name="T7" fmla="*/ 33 h 125"/>
                <a:gd name="T8" fmla="*/ 62 w 87"/>
                <a:gd name="T9" fmla="*/ 49 h 125"/>
                <a:gd name="T10" fmla="*/ 87 w 87"/>
                <a:gd name="T11" fmla="*/ 83 h 125"/>
                <a:gd name="T12" fmla="*/ 41 w 87"/>
                <a:gd name="T13" fmla="*/ 125 h 125"/>
                <a:gd name="T14" fmla="*/ 0 w 87"/>
                <a:gd name="T15" fmla="*/ 105 h 125"/>
                <a:gd name="T16" fmla="*/ 15 w 87"/>
                <a:gd name="T17" fmla="*/ 85 h 125"/>
                <a:gd name="T18" fmla="*/ 40 w 87"/>
                <a:gd name="T19" fmla="*/ 99 h 125"/>
                <a:gd name="T20" fmla="*/ 53 w 87"/>
                <a:gd name="T21" fmla="*/ 86 h 125"/>
                <a:gd name="T22" fmla="*/ 30 w 87"/>
                <a:gd name="T23" fmla="*/ 68 h 125"/>
                <a:gd name="T24" fmla="*/ 6 w 87"/>
                <a:gd name="T25" fmla="*/ 38 h 125"/>
                <a:gd name="T26" fmla="*/ 44 w 87"/>
                <a:gd name="T27" fmla="*/ 0 h 125"/>
                <a:gd name="T28" fmla="*/ 81 w 87"/>
                <a:gd name="T29" fmla="*/ 12 h 125"/>
                <a:gd name="T30" fmla="*/ 67 w 87"/>
                <a:gd name="T31" fmla="*/ 31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7" h="125">
                  <a:moveTo>
                    <a:pt x="67" y="31"/>
                  </a:moveTo>
                  <a:lnTo>
                    <a:pt x="67" y="31"/>
                  </a:lnTo>
                  <a:cubicBezTo>
                    <a:pt x="62" y="27"/>
                    <a:pt x="56" y="23"/>
                    <a:pt x="49" y="23"/>
                  </a:cubicBezTo>
                  <a:cubicBezTo>
                    <a:pt x="44" y="23"/>
                    <a:pt x="38" y="27"/>
                    <a:pt x="38" y="33"/>
                  </a:cubicBezTo>
                  <a:cubicBezTo>
                    <a:pt x="38" y="42"/>
                    <a:pt x="51" y="44"/>
                    <a:pt x="62" y="49"/>
                  </a:cubicBezTo>
                  <a:cubicBezTo>
                    <a:pt x="75" y="55"/>
                    <a:pt x="87" y="63"/>
                    <a:pt x="87" y="83"/>
                  </a:cubicBezTo>
                  <a:cubicBezTo>
                    <a:pt x="87" y="109"/>
                    <a:pt x="66" y="125"/>
                    <a:pt x="41" y="125"/>
                  </a:cubicBezTo>
                  <a:cubicBezTo>
                    <a:pt x="25" y="125"/>
                    <a:pt x="10" y="117"/>
                    <a:pt x="0" y="105"/>
                  </a:cubicBezTo>
                  <a:lnTo>
                    <a:pt x="15" y="85"/>
                  </a:lnTo>
                  <a:cubicBezTo>
                    <a:pt x="21" y="92"/>
                    <a:pt x="30" y="99"/>
                    <a:pt x="40" y="99"/>
                  </a:cubicBezTo>
                  <a:cubicBezTo>
                    <a:pt x="47" y="99"/>
                    <a:pt x="53" y="94"/>
                    <a:pt x="53" y="86"/>
                  </a:cubicBezTo>
                  <a:cubicBezTo>
                    <a:pt x="53" y="76"/>
                    <a:pt x="41" y="73"/>
                    <a:pt x="30" y="68"/>
                  </a:cubicBezTo>
                  <a:cubicBezTo>
                    <a:pt x="18" y="63"/>
                    <a:pt x="6" y="57"/>
                    <a:pt x="6" y="38"/>
                  </a:cubicBezTo>
                  <a:cubicBezTo>
                    <a:pt x="6" y="16"/>
                    <a:pt x="22" y="0"/>
                    <a:pt x="44" y="0"/>
                  </a:cubicBezTo>
                  <a:cubicBezTo>
                    <a:pt x="56" y="0"/>
                    <a:pt x="72" y="4"/>
                    <a:pt x="81" y="12"/>
                  </a:cubicBezTo>
                  <a:lnTo>
                    <a:pt x="67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360000" y="1317993"/>
            <a:ext cx="4122000" cy="3313219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  <a:p>
            <a:pPr lvl="6"/>
            <a:r>
              <a:rPr lang="en-US" dirty="0"/>
              <a:t>Sixth level</a:t>
            </a:r>
          </a:p>
          <a:p>
            <a:pPr lvl="7"/>
            <a:r>
              <a:rPr lang="en-US" dirty="0"/>
              <a:t>Seventh level</a:t>
            </a:r>
          </a:p>
          <a:p>
            <a:pPr lvl="8"/>
            <a:r>
              <a:rPr lang="en-US" dirty="0"/>
              <a:t>Eighth level</a:t>
            </a:r>
          </a:p>
          <a:p>
            <a:endParaRPr lang="en-US" dirty="0"/>
          </a:p>
          <a:p>
            <a:pPr lvl="0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4662000" y="1317993"/>
            <a:ext cx="4122000" cy="3313219"/>
          </a:xfrm>
        </p:spPr>
        <p:txBody>
          <a:bodyPr/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  <a:p>
            <a:pPr lvl="6"/>
            <a:r>
              <a:rPr lang="en-US" dirty="0"/>
              <a:t>Sixth level</a:t>
            </a:r>
          </a:p>
          <a:p>
            <a:pPr lvl="7"/>
            <a:r>
              <a:rPr lang="en-US" dirty="0"/>
              <a:t>Seventh level</a:t>
            </a:r>
          </a:p>
          <a:p>
            <a:pPr lvl="8"/>
            <a:r>
              <a:rPr lang="en-US" dirty="0"/>
              <a:t>Eighth level</a:t>
            </a:r>
          </a:p>
          <a:p>
            <a:endParaRPr lang="en-US" dirty="0"/>
          </a:p>
          <a:p>
            <a:pPr lv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page title here, refrain from using more than one 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6739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p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page title here, refrain from using more than one line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© 2016 Kodak Alaris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EEDEC3-62C2-4363-BB26-E6EA1895165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360000" y="1317993"/>
            <a:ext cx="1972800" cy="3313219"/>
          </a:xfrm>
        </p:spPr>
        <p:txBody>
          <a:bodyPr/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8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2509200" y="1317993"/>
            <a:ext cx="6271200" cy="3313219"/>
          </a:xfrm>
        </p:spPr>
        <p:txBody>
          <a:bodyPr/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grpSp>
        <p:nvGrpSpPr>
          <p:cNvPr id="9" name="Group 4"/>
          <p:cNvGrpSpPr>
            <a:grpSpLocks noChangeAspect="1"/>
          </p:cNvGrpSpPr>
          <p:nvPr userDrawn="1"/>
        </p:nvGrpSpPr>
        <p:grpSpPr bwMode="auto">
          <a:xfrm>
            <a:off x="7764462" y="4708526"/>
            <a:ext cx="1020763" cy="174625"/>
            <a:chOff x="4918" y="2966"/>
            <a:chExt cx="643" cy="110"/>
          </a:xfrm>
        </p:grpSpPr>
        <p:sp>
          <p:nvSpPr>
            <p:cNvPr id="11" name="Freeform 5"/>
            <p:cNvSpPr>
              <a:spLocks noEditPoints="1"/>
            </p:cNvSpPr>
            <p:nvPr userDrawn="1"/>
          </p:nvSpPr>
          <p:spPr bwMode="auto">
            <a:xfrm>
              <a:off x="5121" y="3011"/>
              <a:ext cx="58" cy="64"/>
            </a:xfrm>
            <a:custGeom>
              <a:avLst/>
              <a:gdLst>
                <a:gd name="T0" fmla="*/ 55 w 112"/>
                <a:gd name="T1" fmla="*/ 92 h 121"/>
                <a:gd name="T2" fmla="*/ 55 w 112"/>
                <a:gd name="T3" fmla="*/ 92 h 121"/>
                <a:gd name="T4" fmla="*/ 33 w 112"/>
                <a:gd name="T5" fmla="*/ 78 h 121"/>
                <a:gd name="T6" fmla="*/ 55 w 112"/>
                <a:gd name="T7" fmla="*/ 66 h 121"/>
                <a:gd name="T8" fmla="*/ 78 w 112"/>
                <a:gd name="T9" fmla="*/ 66 h 121"/>
                <a:gd name="T10" fmla="*/ 78 w 112"/>
                <a:gd name="T11" fmla="*/ 73 h 121"/>
                <a:gd name="T12" fmla="*/ 55 w 112"/>
                <a:gd name="T13" fmla="*/ 92 h 121"/>
                <a:gd name="T14" fmla="*/ 78 w 112"/>
                <a:gd name="T15" fmla="*/ 43 h 121"/>
                <a:gd name="T16" fmla="*/ 78 w 112"/>
                <a:gd name="T17" fmla="*/ 43 h 121"/>
                <a:gd name="T18" fmla="*/ 56 w 112"/>
                <a:gd name="T19" fmla="*/ 43 h 121"/>
                <a:gd name="T20" fmla="*/ 0 w 112"/>
                <a:gd name="T21" fmla="*/ 81 h 121"/>
                <a:gd name="T22" fmla="*/ 55 w 112"/>
                <a:gd name="T23" fmla="*/ 121 h 121"/>
                <a:gd name="T24" fmla="*/ 111 w 112"/>
                <a:gd name="T25" fmla="*/ 77 h 121"/>
                <a:gd name="T26" fmla="*/ 112 w 112"/>
                <a:gd name="T27" fmla="*/ 61 h 121"/>
                <a:gd name="T28" fmla="*/ 111 w 112"/>
                <a:gd name="T29" fmla="*/ 44 h 121"/>
                <a:gd name="T30" fmla="*/ 56 w 112"/>
                <a:gd name="T31" fmla="*/ 0 h 121"/>
                <a:gd name="T32" fmla="*/ 19 w 112"/>
                <a:gd name="T33" fmla="*/ 5 h 121"/>
                <a:gd name="T34" fmla="*/ 19 w 112"/>
                <a:gd name="T35" fmla="*/ 33 h 121"/>
                <a:gd name="T36" fmla="*/ 49 w 112"/>
                <a:gd name="T37" fmla="*/ 27 h 121"/>
                <a:gd name="T38" fmla="*/ 78 w 112"/>
                <a:gd name="T39" fmla="*/ 4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2" h="121">
                  <a:moveTo>
                    <a:pt x="55" y="92"/>
                  </a:moveTo>
                  <a:lnTo>
                    <a:pt x="55" y="92"/>
                  </a:lnTo>
                  <a:cubicBezTo>
                    <a:pt x="41" y="92"/>
                    <a:pt x="33" y="86"/>
                    <a:pt x="33" y="78"/>
                  </a:cubicBezTo>
                  <a:cubicBezTo>
                    <a:pt x="33" y="71"/>
                    <a:pt x="38" y="66"/>
                    <a:pt x="55" y="66"/>
                  </a:cubicBezTo>
                  <a:lnTo>
                    <a:pt x="78" y="66"/>
                  </a:lnTo>
                  <a:cubicBezTo>
                    <a:pt x="78" y="66"/>
                    <a:pt x="78" y="70"/>
                    <a:pt x="78" y="73"/>
                  </a:cubicBezTo>
                  <a:cubicBezTo>
                    <a:pt x="78" y="86"/>
                    <a:pt x="70" y="92"/>
                    <a:pt x="55" y="92"/>
                  </a:cubicBezTo>
                  <a:close/>
                  <a:moveTo>
                    <a:pt x="78" y="43"/>
                  </a:moveTo>
                  <a:lnTo>
                    <a:pt x="78" y="43"/>
                  </a:lnTo>
                  <a:lnTo>
                    <a:pt x="56" y="43"/>
                  </a:lnTo>
                  <a:cubicBezTo>
                    <a:pt x="17" y="43"/>
                    <a:pt x="0" y="55"/>
                    <a:pt x="0" y="81"/>
                  </a:cubicBezTo>
                  <a:cubicBezTo>
                    <a:pt x="0" y="106"/>
                    <a:pt x="23" y="121"/>
                    <a:pt x="55" y="121"/>
                  </a:cubicBezTo>
                  <a:cubicBezTo>
                    <a:pt x="88" y="121"/>
                    <a:pt x="110" y="104"/>
                    <a:pt x="111" y="77"/>
                  </a:cubicBezTo>
                  <a:cubicBezTo>
                    <a:pt x="112" y="72"/>
                    <a:pt x="112" y="68"/>
                    <a:pt x="112" y="61"/>
                  </a:cubicBezTo>
                  <a:cubicBezTo>
                    <a:pt x="112" y="54"/>
                    <a:pt x="112" y="49"/>
                    <a:pt x="111" y="44"/>
                  </a:cubicBezTo>
                  <a:cubicBezTo>
                    <a:pt x="109" y="12"/>
                    <a:pt x="86" y="0"/>
                    <a:pt x="56" y="0"/>
                  </a:cubicBezTo>
                  <a:cubicBezTo>
                    <a:pt x="37" y="0"/>
                    <a:pt x="22" y="5"/>
                    <a:pt x="19" y="5"/>
                  </a:cubicBezTo>
                  <a:lnTo>
                    <a:pt x="19" y="33"/>
                  </a:lnTo>
                  <a:cubicBezTo>
                    <a:pt x="23" y="31"/>
                    <a:pt x="36" y="27"/>
                    <a:pt x="49" y="27"/>
                  </a:cubicBezTo>
                  <a:cubicBezTo>
                    <a:pt x="65" y="27"/>
                    <a:pt x="78" y="30"/>
                    <a:pt x="78" y="43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5186" y="2988"/>
              <a:ext cx="61" cy="86"/>
            </a:xfrm>
            <a:custGeom>
              <a:avLst/>
              <a:gdLst>
                <a:gd name="T0" fmla="*/ 0 w 118"/>
                <a:gd name="T1" fmla="*/ 0 h 160"/>
                <a:gd name="T2" fmla="*/ 0 w 118"/>
                <a:gd name="T3" fmla="*/ 0 h 160"/>
                <a:gd name="T4" fmla="*/ 0 w 118"/>
                <a:gd name="T5" fmla="*/ 160 h 160"/>
                <a:gd name="T6" fmla="*/ 36 w 118"/>
                <a:gd name="T7" fmla="*/ 160 h 160"/>
                <a:gd name="T8" fmla="*/ 36 w 118"/>
                <a:gd name="T9" fmla="*/ 114 h 160"/>
                <a:gd name="T10" fmla="*/ 73 w 118"/>
                <a:gd name="T11" fmla="*/ 160 h 160"/>
                <a:gd name="T12" fmla="*/ 118 w 118"/>
                <a:gd name="T13" fmla="*/ 160 h 160"/>
                <a:gd name="T14" fmla="*/ 70 w 118"/>
                <a:gd name="T15" fmla="*/ 100 h 160"/>
                <a:gd name="T16" fmla="*/ 115 w 118"/>
                <a:gd name="T17" fmla="*/ 46 h 160"/>
                <a:gd name="T18" fmla="*/ 72 w 118"/>
                <a:gd name="T19" fmla="*/ 46 h 160"/>
                <a:gd name="T20" fmla="*/ 36 w 118"/>
                <a:gd name="T21" fmla="*/ 92 h 160"/>
                <a:gd name="T22" fmla="*/ 36 w 118"/>
                <a:gd name="T23" fmla="*/ 0 h 160"/>
                <a:gd name="T24" fmla="*/ 0 w 118"/>
                <a:gd name="T25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60">
                  <a:moveTo>
                    <a:pt x="0" y="0"/>
                  </a:moveTo>
                  <a:lnTo>
                    <a:pt x="0" y="0"/>
                  </a:lnTo>
                  <a:lnTo>
                    <a:pt x="0" y="160"/>
                  </a:lnTo>
                  <a:lnTo>
                    <a:pt x="36" y="160"/>
                  </a:lnTo>
                  <a:lnTo>
                    <a:pt x="36" y="114"/>
                  </a:lnTo>
                  <a:lnTo>
                    <a:pt x="73" y="160"/>
                  </a:lnTo>
                  <a:lnTo>
                    <a:pt x="118" y="160"/>
                  </a:lnTo>
                  <a:lnTo>
                    <a:pt x="70" y="100"/>
                  </a:lnTo>
                  <a:lnTo>
                    <a:pt x="115" y="46"/>
                  </a:lnTo>
                  <a:lnTo>
                    <a:pt x="72" y="46"/>
                  </a:lnTo>
                  <a:lnTo>
                    <a:pt x="36" y="92"/>
                  </a:lnTo>
                  <a:lnTo>
                    <a:pt x="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3" name="Freeform 7"/>
            <p:cNvSpPr>
              <a:spLocks noEditPoints="1"/>
            </p:cNvSpPr>
            <p:nvPr userDrawn="1"/>
          </p:nvSpPr>
          <p:spPr bwMode="auto">
            <a:xfrm>
              <a:off x="4983" y="3011"/>
              <a:ext cx="64" cy="64"/>
            </a:xfrm>
            <a:custGeom>
              <a:avLst/>
              <a:gdLst>
                <a:gd name="T0" fmla="*/ 62 w 124"/>
                <a:gd name="T1" fmla="*/ 30 h 121"/>
                <a:gd name="T2" fmla="*/ 62 w 124"/>
                <a:gd name="T3" fmla="*/ 30 h 121"/>
                <a:gd name="T4" fmla="*/ 35 w 124"/>
                <a:gd name="T5" fmla="*/ 61 h 121"/>
                <a:gd name="T6" fmla="*/ 62 w 124"/>
                <a:gd name="T7" fmla="*/ 90 h 121"/>
                <a:gd name="T8" fmla="*/ 88 w 124"/>
                <a:gd name="T9" fmla="*/ 61 h 121"/>
                <a:gd name="T10" fmla="*/ 62 w 124"/>
                <a:gd name="T11" fmla="*/ 30 h 121"/>
                <a:gd name="T12" fmla="*/ 62 w 124"/>
                <a:gd name="T13" fmla="*/ 121 h 121"/>
                <a:gd name="T14" fmla="*/ 62 w 124"/>
                <a:gd name="T15" fmla="*/ 121 h 121"/>
                <a:gd name="T16" fmla="*/ 0 w 124"/>
                <a:gd name="T17" fmla="*/ 61 h 121"/>
                <a:gd name="T18" fmla="*/ 62 w 124"/>
                <a:gd name="T19" fmla="*/ 0 h 121"/>
                <a:gd name="T20" fmla="*/ 124 w 124"/>
                <a:gd name="T21" fmla="*/ 61 h 121"/>
                <a:gd name="T22" fmla="*/ 62 w 124"/>
                <a:gd name="T23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4" h="121">
                  <a:moveTo>
                    <a:pt x="62" y="30"/>
                  </a:moveTo>
                  <a:lnTo>
                    <a:pt x="62" y="30"/>
                  </a:lnTo>
                  <a:cubicBezTo>
                    <a:pt x="46" y="30"/>
                    <a:pt x="35" y="42"/>
                    <a:pt x="35" y="61"/>
                  </a:cubicBezTo>
                  <a:cubicBezTo>
                    <a:pt x="35" y="79"/>
                    <a:pt x="46" y="90"/>
                    <a:pt x="62" y="90"/>
                  </a:cubicBezTo>
                  <a:cubicBezTo>
                    <a:pt x="77" y="90"/>
                    <a:pt x="88" y="79"/>
                    <a:pt x="88" y="61"/>
                  </a:cubicBezTo>
                  <a:cubicBezTo>
                    <a:pt x="88" y="42"/>
                    <a:pt x="77" y="30"/>
                    <a:pt x="62" y="30"/>
                  </a:cubicBezTo>
                  <a:close/>
                  <a:moveTo>
                    <a:pt x="62" y="121"/>
                  </a:moveTo>
                  <a:lnTo>
                    <a:pt x="62" y="121"/>
                  </a:lnTo>
                  <a:cubicBezTo>
                    <a:pt x="26" y="121"/>
                    <a:pt x="0" y="98"/>
                    <a:pt x="0" y="61"/>
                  </a:cubicBezTo>
                  <a:cubicBezTo>
                    <a:pt x="0" y="24"/>
                    <a:pt x="26" y="0"/>
                    <a:pt x="62" y="0"/>
                  </a:cubicBezTo>
                  <a:cubicBezTo>
                    <a:pt x="97" y="0"/>
                    <a:pt x="124" y="24"/>
                    <a:pt x="124" y="61"/>
                  </a:cubicBezTo>
                  <a:cubicBezTo>
                    <a:pt x="124" y="98"/>
                    <a:pt x="97" y="121"/>
                    <a:pt x="62" y="121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auto">
            <a:xfrm>
              <a:off x="4918" y="2991"/>
              <a:ext cx="70" cy="83"/>
            </a:xfrm>
            <a:custGeom>
              <a:avLst/>
              <a:gdLst>
                <a:gd name="T0" fmla="*/ 84 w 136"/>
                <a:gd name="T1" fmla="*/ 0 h 155"/>
                <a:gd name="T2" fmla="*/ 84 w 136"/>
                <a:gd name="T3" fmla="*/ 0 h 155"/>
                <a:gd name="T4" fmla="*/ 39 w 136"/>
                <a:gd name="T5" fmla="*/ 62 h 155"/>
                <a:gd name="T6" fmla="*/ 39 w 136"/>
                <a:gd name="T7" fmla="*/ 0 h 155"/>
                <a:gd name="T8" fmla="*/ 0 w 136"/>
                <a:gd name="T9" fmla="*/ 0 h 155"/>
                <a:gd name="T10" fmla="*/ 0 w 136"/>
                <a:gd name="T11" fmla="*/ 155 h 155"/>
                <a:gd name="T12" fmla="*/ 39 w 136"/>
                <a:gd name="T13" fmla="*/ 155 h 155"/>
                <a:gd name="T14" fmla="*/ 39 w 136"/>
                <a:gd name="T15" fmla="*/ 88 h 155"/>
                <a:gd name="T16" fmla="*/ 86 w 136"/>
                <a:gd name="T17" fmla="*/ 155 h 155"/>
                <a:gd name="T18" fmla="*/ 136 w 136"/>
                <a:gd name="T19" fmla="*/ 155 h 155"/>
                <a:gd name="T20" fmla="*/ 75 w 136"/>
                <a:gd name="T21" fmla="*/ 73 h 155"/>
                <a:gd name="T22" fmla="*/ 131 w 136"/>
                <a:gd name="T23" fmla="*/ 0 h 155"/>
                <a:gd name="T24" fmla="*/ 84 w 136"/>
                <a:gd name="T2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155">
                  <a:moveTo>
                    <a:pt x="84" y="0"/>
                  </a:moveTo>
                  <a:lnTo>
                    <a:pt x="84" y="0"/>
                  </a:lnTo>
                  <a:lnTo>
                    <a:pt x="39" y="62"/>
                  </a:lnTo>
                  <a:lnTo>
                    <a:pt x="39" y="0"/>
                  </a:lnTo>
                  <a:lnTo>
                    <a:pt x="0" y="0"/>
                  </a:lnTo>
                  <a:lnTo>
                    <a:pt x="0" y="155"/>
                  </a:lnTo>
                  <a:lnTo>
                    <a:pt x="39" y="155"/>
                  </a:lnTo>
                  <a:lnTo>
                    <a:pt x="39" y="88"/>
                  </a:lnTo>
                  <a:lnTo>
                    <a:pt x="86" y="155"/>
                  </a:lnTo>
                  <a:lnTo>
                    <a:pt x="136" y="155"/>
                  </a:lnTo>
                  <a:lnTo>
                    <a:pt x="75" y="73"/>
                  </a:lnTo>
                  <a:lnTo>
                    <a:pt x="131" y="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5" name="Freeform 9"/>
            <p:cNvSpPr>
              <a:spLocks noEditPoints="1"/>
            </p:cNvSpPr>
            <p:nvPr userDrawn="1"/>
          </p:nvSpPr>
          <p:spPr bwMode="auto">
            <a:xfrm>
              <a:off x="5053" y="2988"/>
              <a:ext cx="64" cy="87"/>
            </a:xfrm>
            <a:custGeom>
              <a:avLst/>
              <a:gdLst>
                <a:gd name="T0" fmla="*/ 62 w 123"/>
                <a:gd name="T1" fmla="*/ 132 h 163"/>
                <a:gd name="T2" fmla="*/ 62 w 123"/>
                <a:gd name="T3" fmla="*/ 132 h 163"/>
                <a:gd name="T4" fmla="*/ 35 w 123"/>
                <a:gd name="T5" fmla="*/ 102 h 163"/>
                <a:gd name="T6" fmla="*/ 62 w 123"/>
                <a:gd name="T7" fmla="*/ 72 h 163"/>
                <a:gd name="T8" fmla="*/ 89 w 123"/>
                <a:gd name="T9" fmla="*/ 102 h 163"/>
                <a:gd name="T10" fmla="*/ 62 w 123"/>
                <a:gd name="T11" fmla="*/ 132 h 163"/>
                <a:gd name="T12" fmla="*/ 123 w 123"/>
                <a:gd name="T13" fmla="*/ 0 h 163"/>
                <a:gd name="T14" fmla="*/ 123 w 123"/>
                <a:gd name="T15" fmla="*/ 0 h 163"/>
                <a:gd name="T16" fmla="*/ 87 w 123"/>
                <a:gd name="T17" fmla="*/ 0 h 163"/>
                <a:gd name="T18" fmla="*/ 87 w 123"/>
                <a:gd name="T19" fmla="*/ 49 h 163"/>
                <a:gd name="T20" fmla="*/ 60 w 123"/>
                <a:gd name="T21" fmla="*/ 42 h 163"/>
                <a:gd name="T22" fmla="*/ 0 w 123"/>
                <a:gd name="T23" fmla="*/ 103 h 163"/>
                <a:gd name="T24" fmla="*/ 62 w 123"/>
                <a:gd name="T25" fmla="*/ 163 h 163"/>
                <a:gd name="T26" fmla="*/ 123 w 123"/>
                <a:gd name="T27" fmla="*/ 98 h 163"/>
                <a:gd name="T28" fmla="*/ 123 w 123"/>
                <a:gd name="T29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3" h="163">
                  <a:moveTo>
                    <a:pt x="62" y="132"/>
                  </a:moveTo>
                  <a:lnTo>
                    <a:pt x="62" y="132"/>
                  </a:lnTo>
                  <a:cubicBezTo>
                    <a:pt x="46" y="132"/>
                    <a:pt x="35" y="121"/>
                    <a:pt x="35" y="102"/>
                  </a:cubicBezTo>
                  <a:cubicBezTo>
                    <a:pt x="35" y="84"/>
                    <a:pt x="46" y="72"/>
                    <a:pt x="62" y="72"/>
                  </a:cubicBezTo>
                  <a:cubicBezTo>
                    <a:pt x="77" y="72"/>
                    <a:pt x="89" y="84"/>
                    <a:pt x="89" y="102"/>
                  </a:cubicBezTo>
                  <a:cubicBezTo>
                    <a:pt x="89" y="121"/>
                    <a:pt x="77" y="132"/>
                    <a:pt x="62" y="132"/>
                  </a:cubicBezTo>
                  <a:close/>
                  <a:moveTo>
                    <a:pt x="123" y="0"/>
                  </a:moveTo>
                  <a:lnTo>
                    <a:pt x="123" y="0"/>
                  </a:lnTo>
                  <a:lnTo>
                    <a:pt x="87" y="0"/>
                  </a:lnTo>
                  <a:lnTo>
                    <a:pt x="87" y="49"/>
                  </a:lnTo>
                  <a:cubicBezTo>
                    <a:pt x="85" y="48"/>
                    <a:pt x="75" y="42"/>
                    <a:pt x="60" y="42"/>
                  </a:cubicBezTo>
                  <a:cubicBezTo>
                    <a:pt x="25" y="42"/>
                    <a:pt x="0" y="66"/>
                    <a:pt x="0" y="103"/>
                  </a:cubicBezTo>
                  <a:cubicBezTo>
                    <a:pt x="0" y="140"/>
                    <a:pt x="26" y="163"/>
                    <a:pt x="62" y="163"/>
                  </a:cubicBezTo>
                  <a:cubicBezTo>
                    <a:pt x="103" y="163"/>
                    <a:pt x="123" y="135"/>
                    <a:pt x="123" y="98"/>
                  </a:cubicBezTo>
                  <a:lnTo>
                    <a:pt x="123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6" name="Freeform 10"/>
            <p:cNvSpPr>
              <a:spLocks noEditPoints="1"/>
            </p:cNvSpPr>
            <p:nvPr userDrawn="1"/>
          </p:nvSpPr>
          <p:spPr bwMode="auto">
            <a:xfrm>
              <a:off x="5121" y="3011"/>
              <a:ext cx="58" cy="64"/>
            </a:xfrm>
            <a:custGeom>
              <a:avLst/>
              <a:gdLst>
                <a:gd name="T0" fmla="*/ 55 w 112"/>
                <a:gd name="T1" fmla="*/ 92 h 121"/>
                <a:gd name="T2" fmla="*/ 55 w 112"/>
                <a:gd name="T3" fmla="*/ 92 h 121"/>
                <a:gd name="T4" fmla="*/ 33 w 112"/>
                <a:gd name="T5" fmla="*/ 78 h 121"/>
                <a:gd name="T6" fmla="*/ 55 w 112"/>
                <a:gd name="T7" fmla="*/ 66 h 121"/>
                <a:gd name="T8" fmla="*/ 78 w 112"/>
                <a:gd name="T9" fmla="*/ 66 h 121"/>
                <a:gd name="T10" fmla="*/ 78 w 112"/>
                <a:gd name="T11" fmla="*/ 73 h 121"/>
                <a:gd name="T12" fmla="*/ 55 w 112"/>
                <a:gd name="T13" fmla="*/ 92 h 121"/>
                <a:gd name="T14" fmla="*/ 78 w 112"/>
                <a:gd name="T15" fmla="*/ 43 h 121"/>
                <a:gd name="T16" fmla="*/ 78 w 112"/>
                <a:gd name="T17" fmla="*/ 43 h 121"/>
                <a:gd name="T18" fmla="*/ 56 w 112"/>
                <a:gd name="T19" fmla="*/ 43 h 121"/>
                <a:gd name="T20" fmla="*/ 0 w 112"/>
                <a:gd name="T21" fmla="*/ 81 h 121"/>
                <a:gd name="T22" fmla="*/ 55 w 112"/>
                <a:gd name="T23" fmla="*/ 121 h 121"/>
                <a:gd name="T24" fmla="*/ 111 w 112"/>
                <a:gd name="T25" fmla="*/ 77 h 121"/>
                <a:gd name="T26" fmla="*/ 112 w 112"/>
                <a:gd name="T27" fmla="*/ 61 h 121"/>
                <a:gd name="T28" fmla="*/ 111 w 112"/>
                <a:gd name="T29" fmla="*/ 44 h 121"/>
                <a:gd name="T30" fmla="*/ 56 w 112"/>
                <a:gd name="T31" fmla="*/ 0 h 121"/>
                <a:gd name="T32" fmla="*/ 19 w 112"/>
                <a:gd name="T33" fmla="*/ 5 h 121"/>
                <a:gd name="T34" fmla="*/ 19 w 112"/>
                <a:gd name="T35" fmla="*/ 33 h 121"/>
                <a:gd name="T36" fmla="*/ 49 w 112"/>
                <a:gd name="T37" fmla="*/ 27 h 121"/>
                <a:gd name="T38" fmla="*/ 78 w 112"/>
                <a:gd name="T39" fmla="*/ 4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2" h="121">
                  <a:moveTo>
                    <a:pt x="55" y="92"/>
                  </a:moveTo>
                  <a:lnTo>
                    <a:pt x="55" y="92"/>
                  </a:lnTo>
                  <a:cubicBezTo>
                    <a:pt x="41" y="92"/>
                    <a:pt x="33" y="86"/>
                    <a:pt x="33" y="78"/>
                  </a:cubicBezTo>
                  <a:cubicBezTo>
                    <a:pt x="33" y="71"/>
                    <a:pt x="38" y="66"/>
                    <a:pt x="55" y="66"/>
                  </a:cubicBezTo>
                  <a:lnTo>
                    <a:pt x="78" y="66"/>
                  </a:lnTo>
                  <a:cubicBezTo>
                    <a:pt x="78" y="66"/>
                    <a:pt x="78" y="70"/>
                    <a:pt x="78" y="73"/>
                  </a:cubicBezTo>
                  <a:cubicBezTo>
                    <a:pt x="78" y="86"/>
                    <a:pt x="70" y="92"/>
                    <a:pt x="55" y="92"/>
                  </a:cubicBezTo>
                  <a:close/>
                  <a:moveTo>
                    <a:pt x="78" y="43"/>
                  </a:moveTo>
                  <a:lnTo>
                    <a:pt x="78" y="43"/>
                  </a:lnTo>
                  <a:lnTo>
                    <a:pt x="56" y="43"/>
                  </a:lnTo>
                  <a:cubicBezTo>
                    <a:pt x="17" y="43"/>
                    <a:pt x="0" y="55"/>
                    <a:pt x="0" y="81"/>
                  </a:cubicBezTo>
                  <a:cubicBezTo>
                    <a:pt x="0" y="106"/>
                    <a:pt x="23" y="121"/>
                    <a:pt x="55" y="121"/>
                  </a:cubicBezTo>
                  <a:cubicBezTo>
                    <a:pt x="88" y="121"/>
                    <a:pt x="110" y="104"/>
                    <a:pt x="111" y="77"/>
                  </a:cubicBezTo>
                  <a:cubicBezTo>
                    <a:pt x="112" y="72"/>
                    <a:pt x="112" y="68"/>
                    <a:pt x="112" y="61"/>
                  </a:cubicBezTo>
                  <a:cubicBezTo>
                    <a:pt x="112" y="54"/>
                    <a:pt x="112" y="49"/>
                    <a:pt x="111" y="44"/>
                  </a:cubicBezTo>
                  <a:cubicBezTo>
                    <a:pt x="109" y="12"/>
                    <a:pt x="86" y="0"/>
                    <a:pt x="56" y="0"/>
                  </a:cubicBezTo>
                  <a:cubicBezTo>
                    <a:pt x="37" y="0"/>
                    <a:pt x="22" y="5"/>
                    <a:pt x="19" y="5"/>
                  </a:cubicBezTo>
                  <a:lnTo>
                    <a:pt x="19" y="33"/>
                  </a:lnTo>
                  <a:cubicBezTo>
                    <a:pt x="23" y="31"/>
                    <a:pt x="36" y="27"/>
                    <a:pt x="49" y="27"/>
                  </a:cubicBezTo>
                  <a:cubicBezTo>
                    <a:pt x="65" y="27"/>
                    <a:pt x="78" y="30"/>
                    <a:pt x="78" y="43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7" name="Freeform 11"/>
            <p:cNvSpPr>
              <a:spLocks/>
            </p:cNvSpPr>
            <p:nvPr userDrawn="1"/>
          </p:nvSpPr>
          <p:spPr bwMode="auto">
            <a:xfrm>
              <a:off x="5186" y="2988"/>
              <a:ext cx="61" cy="86"/>
            </a:xfrm>
            <a:custGeom>
              <a:avLst/>
              <a:gdLst>
                <a:gd name="T0" fmla="*/ 0 w 118"/>
                <a:gd name="T1" fmla="*/ 0 h 160"/>
                <a:gd name="T2" fmla="*/ 0 w 118"/>
                <a:gd name="T3" fmla="*/ 0 h 160"/>
                <a:gd name="T4" fmla="*/ 0 w 118"/>
                <a:gd name="T5" fmla="*/ 160 h 160"/>
                <a:gd name="T6" fmla="*/ 36 w 118"/>
                <a:gd name="T7" fmla="*/ 160 h 160"/>
                <a:gd name="T8" fmla="*/ 36 w 118"/>
                <a:gd name="T9" fmla="*/ 114 h 160"/>
                <a:gd name="T10" fmla="*/ 73 w 118"/>
                <a:gd name="T11" fmla="*/ 160 h 160"/>
                <a:gd name="T12" fmla="*/ 118 w 118"/>
                <a:gd name="T13" fmla="*/ 160 h 160"/>
                <a:gd name="T14" fmla="*/ 70 w 118"/>
                <a:gd name="T15" fmla="*/ 100 h 160"/>
                <a:gd name="T16" fmla="*/ 115 w 118"/>
                <a:gd name="T17" fmla="*/ 46 h 160"/>
                <a:gd name="T18" fmla="*/ 72 w 118"/>
                <a:gd name="T19" fmla="*/ 46 h 160"/>
                <a:gd name="T20" fmla="*/ 36 w 118"/>
                <a:gd name="T21" fmla="*/ 92 h 160"/>
                <a:gd name="T22" fmla="*/ 36 w 118"/>
                <a:gd name="T23" fmla="*/ 0 h 160"/>
                <a:gd name="T24" fmla="*/ 0 w 118"/>
                <a:gd name="T25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60">
                  <a:moveTo>
                    <a:pt x="0" y="0"/>
                  </a:moveTo>
                  <a:lnTo>
                    <a:pt x="0" y="0"/>
                  </a:lnTo>
                  <a:lnTo>
                    <a:pt x="0" y="160"/>
                  </a:lnTo>
                  <a:lnTo>
                    <a:pt x="36" y="160"/>
                  </a:lnTo>
                  <a:lnTo>
                    <a:pt x="36" y="114"/>
                  </a:lnTo>
                  <a:lnTo>
                    <a:pt x="73" y="160"/>
                  </a:lnTo>
                  <a:lnTo>
                    <a:pt x="118" y="160"/>
                  </a:lnTo>
                  <a:lnTo>
                    <a:pt x="70" y="100"/>
                  </a:lnTo>
                  <a:lnTo>
                    <a:pt x="115" y="46"/>
                  </a:lnTo>
                  <a:lnTo>
                    <a:pt x="72" y="46"/>
                  </a:lnTo>
                  <a:lnTo>
                    <a:pt x="36" y="92"/>
                  </a:lnTo>
                  <a:lnTo>
                    <a:pt x="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8" name="Freeform 12"/>
            <p:cNvSpPr>
              <a:spLocks noEditPoints="1"/>
            </p:cNvSpPr>
            <p:nvPr userDrawn="1"/>
          </p:nvSpPr>
          <p:spPr bwMode="auto">
            <a:xfrm>
              <a:off x="4983" y="3011"/>
              <a:ext cx="64" cy="64"/>
            </a:xfrm>
            <a:custGeom>
              <a:avLst/>
              <a:gdLst>
                <a:gd name="T0" fmla="*/ 62 w 124"/>
                <a:gd name="T1" fmla="*/ 30 h 121"/>
                <a:gd name="T2" fmla="*/ 62 w 124"/>
                <a:gd name="T3" fmla="*/ 30 h 121"/>
                <a:gd name="T4" fmla="*/ 35 w 124"/>
                <a:gd name="T5" fmla="*/ 61 h 121"/>
                <a:gd name="T6" fmla="*/ 62 w 124"/>
                <a:gd name="T7" fmla="*/ 90 h 121"/>
                <a:gd name="T8" fmla="*/ 88 w 124"/>
                <a:gd name="T9" fmla="*/ 61 h 121"/>
                <a:gd name="T10" fmla="*/ 62 w 124"/>
                <a:gd name="T11" fmla="*/ 30 h 121"/>
                <a:gd name="T12" fmla="*/ 62 w 124"/>
                <a:gd name="T13" fmla="*/ 121 h 121"/>
                <a:gd name="T14" fmla="*/ 62 w 124"/>
                <a:gd name="T15" fmla="*/ 121 h 121"/>
                <a:gd name="T16" fmla="*/ 0 w 124"/>
                <a:gd name="T17" fmla="*/ 61 h 121"/>
                <a:gd name="T18" fmla="*/ 62 w 124"/>
                <a:gd name="T19" fmla="*/ 0 h 121"/>
                <a:gd name="T20" fmla="*/ 124 w 124"/>
                <a:gd name="T21" fmla="*/ 61 h 121"/>
                <a:gd name="T22" fmla="*/ 62 w 124"/>
                <a:gd name="T23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4" h="121">
                  <a:moveTo>
                    <a:pt x="62" y="30"/>
                  </a:moveTo>
                  <a:lnTo>
                    <a:pt x="62" y="30"/>
                  </a:lnTo>
                  <a:cubicBezTo>
                    <a:pt x="46" y="30"/>
                    <a:pt x="35" y="42"/>
                    <a:pt x="35" y="61"/>
                  </a:cubicBezTo>
                  <a:cubicBezTo>
                    <a:pt x="35" y="79"/>
                    <a:pt x="46" y="90"/>
                    <a:pt x="62" y="90"/>
                  </a:cubicBezTo>
                  <a:cubicBezTo>
                    <a:pt x="77" y="90"/>
                    <a:pt x="88" y="79"/>
                    <a:pt x="88" y="61"/>
                  </a:cubicBezTo>
                  <a:cubicBezTo>
                    <a:pt x="88" y="42"/>
                    <a:pt x="77" y="30"/>
                    <a:pt x="62" y="30"/>
                  </a:cubicBezTo>
                  <a:close/>
                  <a:moveTo>
                    <a:pt x="62" y="121"/>
                  </a:moveTo>
                  <a:lnTo>
                    <a:pt x="62" y="121"/>
                  </a:lnTo>
                  <a:cubicBezTo>
                    <a:pt x="26" y="121"/>
                    <a:pt x="0" y="98"/>
                    <a:pt x="0" y="61"/>
                  </a:cubicBezTo>
                  <a:cubicBezTo>
                    <a:pt x="0" y="24"/>
                    <a:pt x="26" y="0"/>
                    <a:pt x="62" y="0"/>
                  </a:cubicBezTo>
                  <a:cubicBezTo>
                    <a:pt x="97" y="0"/>
                    <a:pt x="124" y="24"/>
                    <a:pt x="124" y="61"/>
                  </a:cubicBezTo>
                  <a:cubicBezTo>
                    <a:pt x="124" y="98"/>
                    <a:pt x="97" y="121"/>
                    <a:pt x="62" y="121"/>
                  </a:cubicBez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9" name="Freeform 13"/>
            <p:cNvSpPr>
              <a:spLocks/>
            </p:cNvSpPr>
            <p:nvPr userDrawn="1"/>
          </p:nvSpPr>
          <p:spPr bwMode="auto">
            <a:xfrm>
              <a:off x="4918" y="2991"/>
              <a:ext cx="70" cy="83"/>
            </a:xfrm>
            <a:custGeom>
              <a:avLst/>
              <a:gdLst>
                <a:gd name="T0" fmla="*/ 84 w 136"/>
                <a:gd name="T1" fmla="*/ 0 h 155"/>
                <a:gd name="T2" fmla="*/ 84 w 136"/>
                <a:gd name="T3" fmla="*/ 0 h 155"/>
                <a:gd name="T4" fmla="*/ 39 w 136"/>
                <a:gd name="T5" fmla="*/ 62 h 155"/>
                <a:gd name="T6" fmla="*/ 39 w 136"/>
                <a:gd name="T7" fmla="*/ 0 h 155"/>
                <a:gd name="T8" fmla="*/ 0 w 136"/>
                <a:gd name="T9" fmla="*/ 0 h 155"/>
                <a:gd name="T10" fmla="*/ 0 w 136"/>
                <a:gd name="T11" fmla="*/ 155 h 155"/>
                <a:gd name="T12" fmla="*/ 39 w 136"/>
                <a:gd name="T13" fmla="*/ 155 h 155"/>
                <a:gd name="T14" fmla="*/ 39 w 136"/>
                <a:gd name="T15" fmla="*/ 88 h 155"/>
                <a:gd name="T16" fmla="*/ 86 w 136"/>
                <a:gd name="T17" fmla="*/ 155 h 155"/>
                <a:gd name="T18" fmla="*/ 136 w 136"/>
                <a:gd name="T19" fmla="*/ 155 h 155"/>
                <a:gd name="T20" fmla="*/ 75 w 136"/>
                <a:gd name="T21" fmla="*/ 73 h 155"/>
                <a:gd name="T22" fmla="*/ 131 w 136"/>
                <a:gd name="T23" fmla="*/ 0 h 155"/>
                <a:gd name="T24" fmla="*/ 84 w 136"/>
                <a:gd name="T2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155">
                  <a:moveTo>
                    <a:pt x="84" y="0"/>
                  </a:moveTo>
                  <a:lnTo>
                    <a:pt x="84" y="0"/>
                  </a:lnTo>
                  <a:lnTo>
                    <a:pt x="39" y="62"/>
                  </a:lnTo>
                  <a:lnTo>
                    <a:pt x="39" y="0"/>
                  </a:lnTo>
                  <a:lnTo>
                    <a:pt x="0" y="0"/>
                  </a:lnTo>
                  <a:lnTo>
                    <a:pt x="0" y="155"/>
                  </a:lnTo>
                  <a:lnTo>
                    <a:pt x="39" y="155"/>
                  </a:lnTo>
                  <a:lnTo>
                    <a:pt x="39" y="88"/>
                  </a:lnTo>
                  <a:lnTo>
                    <a:pt x="86" y="155"/>
                  </a:lnTo>
                  <a:lnTo>
                    <a:pt x="136" y="155"/>
                  </a:lnTo>
                  <a:lnTo>
                    <a:pt x="75" y="73"/>
                  </a:lnTo>
                  <a:lnTo>
                    <a:pt x="131" y="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" name="Freeform 14"/>
            <p:cNvSpPr>
              <a:spLocks noEditPoints="1"/>
            </p:cNvSpPr>
            <p:nvPr userDrawn="1"/>
          </p:nvSpPr>
          <p:spPr bwMode="auto">
            <a:xfrm>
              <a:off x="5053" y="2988"/>
              <a:ext cx="64" cy="87"/>
            </a:xfrm>
            <a:custGeom>
              <a:avLst/>
              <a:gdLst>
                <a:gd name="T0" fmla="*/ 62 w 123"/>
                <a:gd name="T1" fmla="*/ 132 h 163"/>
                <a:gd name="T2" fmla="*/ 62 w 123"/>
                <a:gd name="T3" fmla="*/ 132 h 163"/>
                <a:gd name="T4" fmla="*/ 35 w 123"/>
                <a:gd name="T5" fmla="*/ 102 h 163"/>
                <a:gd name="T6" fmla="*/ 62 w 123"/>
                <a:gd name="T7" fmla="*/ 72 h 163"/>
                <a:gd name="T8" fmla="*/ 89 w 123"/>
                <a:gd name="T9" fmla="*/ 102 h 163"/>
                <a:gd name="T10" fmla="*/ 62 w 123"/>
                <a:gd name="T11" fmla="*/ 132 h 163"/>
                <a:gd name="T12" fmla="*/ 123 w 123"/>
                <a:gd name="T13" fmla="*/ 0 h 163"/>
                <a:gd name="T14" fmla="*/ 123 w 123"/>
                <a:gd name="T15" fmla="*/ 0 h 163"/>
                <a:gd name="T16" fmla="*/ 87 w 123"/>
                <a:gd name="T17" fmla="*/ 0 h 163"/>
                <a:gd name="T18" fmla="*/ 87 w 123"/>
                <a:gd name="T19" fmla="*/ 49 h 163"/>
                <a:gd name="T20" fmla="*/ 60 w 123"/>
                <a:gd name="T21" fmla="*/ 42 h 163"/>
                <a:gd name="T22" fmla="*/ 0 w 123"/>
                <a:gd name="T23" fmla="*/ 103 h 163"/>
                <a:gd name="T24" fmla="*/ 62 w 123"/>
                <a:gd name="T25" fmla="*/ 163 h 163"/>
                <a:gd name="T26" fmla="*/ 123 w 123"/>
                <a:gd name="T27" fmla="*/ 98 h 163"/>
                <a:gd name="T28" fmla="*/ 123 w 123"/>
                <a:gd name="T29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3" h="163">
                  <a:moveTo>
                    <a:pt x="62" y="132"/>
                  </a:moveTo>
                  <a:lnTo>
                    <a:pt x="62" y="132"/>
                  </a:lnTo>
                  <a:cubicBezTo>
                    <a:pt x="46" y="132"/>
                    <a:pt x="35" y="121"/>
                    <a:pt x="35" y="102"/>
                  </a:cubicBezTo>
                  <a:cubicBezTo>
                    <a:pt x="35" y="84"/>
                    <a:pt x="46" y="72"/>
                    <a:pt x="62" y="72"/>
                  </a:cubicBezTo>
                  <a:cubicBezTo>
                    <a:pt x="77" y="72"/>
                    <a:pt x="89" y="84"/>
                    <a:pt x="89" y="102"/>
                  </a:cubicBezTo>
                  <a:cubicBezTo>
                    <a:pt x="89" y="121"/>
                    <a:pt x="77" y="132"/>
                    <a:pt x="62" y="132"/>
                  </a:cubicBezTo>
                  <a:close/>
                  <a:moveTo>
                    <a:pt x="123" y="0"/>
                  </a:moveTo>
                  <a:lnTo>
                    <a:pt x="123" y="0"/>
                  </a:lnTo>
                  <a:lnTo>
                    <a:pt x="87" y="0"/>
                  </a:lnTo>
                  <a:lnTo>
                    <a:pt x="87" y="49"/>
                  </a:lnTo>
                  <a:cubicBezTo>
                    <a:pt x="85" y="48"/>
                    <a:pt x="75" y="42"/>
                    <a:pt x="60" y="42"/>
                  </a:cubicBezTo>
                  <a:cubicBezTo>
                    <a:pt x="25" y="42"/>
                    <a:pt x="0" y="66"/>
                    <a:pt x="0" y="103"/>
                  </a:cubicBezTo>
                  <a:cubicBezTo>
                    <a:pt x="0" y="140"/>
                    <a:pt x="26" y="163"/>
                    <a:pt x="62" y="163"/>
                  </a:cubicBezTo>
                  <a:cubicBezTo>
                    <a:pt x="103" y="163"/>
                    <a:pt x="123" y="135"/>
                    <a:pt x="123" y="98"/>
                  </a:cubicBezTo>
                  <a:lnTo>
                    <a:pt x="123" y="0"/>
                  </a:lnTo>
                  <a:close/>
                </a:path>
              </a:pathLst>
            </a:custGeom>
            <a:solidFill>
              <a:srgbClr val="E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1" name="Freeform 15"/>
            <p:cNvSpPr>
              <a:spLocks noEditPoints="1"/>
            </p:cNvSpPr>
            <p:nvPr userDrawn="1"/>
          </p:nvSpPr>
          <p:spPr bwMode="auto">
            <a:xfrm>
              <a:off x="5273" y="3010"/>
              <a:ext cx="61" cy="66"/>
            </a:xfrm>
            <a:custGeom>
              <a:avLst/>
              <a:gdLst>
                <a:gd name="T0" fmla="*/ 119 w 119"/>
                <a:gd name="T1" fmla="*/ 121 h 125"/>
                <a:gd name="T2" fmla="*/ 119 w 119"/>
                <a:gd name="T3" fmla="*/ 121 h 125"/>
                <a:gd name="T4" fmla="*/ 86 w 119"/>
                <a:gd name="T5" fmla="*/ 121 h 125"/>
                <a:gd name="T6" fmla="*/ 86 w 119"/>
                <a:gd name="T7" fmla="*/ 110 h 125"/>
                <a:gd name="T8" fmla="*/ 86 w 119"/>
                <a:gd name="T9" fmla="*/ 110 h 125"/>
                <a:gd name="T10" fmla="*/ 54 w 119"/>
                <a:gd name="T11" fmla="*/ 125 h 125"/>
                <a:gd name="T12" fmla="*/ 0 w 119"/>
                <a:gd name="T13" fmla="*/ 62 h 125"/>
                <a:gd name="T14" fmla="*/ 53 w 119"/>
                <a:gd name="T15" fmla="*/ 0 h 125"/>
                <a:gd name="T16" fmla="*/ 86 w 119"/>
                <a:gd name="T17" fmla="*/ 15 h 125"/>
                <a:gd name="T18" fmla="*/ 86 w 119"/>
                <a:gd name="T19" fmla="*/ 4 h 125"/>
                <a:gd name="T20" fmla="*/ 119 w 119"/>
                <a:gd name="T21" fmla="*/ 4 h 125"/>
                <a:gd name="T22" fmla="*/ 119 w 119"/>
                <a:gd name="T23" fmla="*/ 121 h 125"/>
                <a:gd name="T24" fmla="*/ 89 w 119"/>
                <a:gd name="T25" fmla="*/ 62 h 125"/>
                <a:gd name="T26" fmla="*/ 89 w 119"/>
                <a:gd name="T27" fmla="*/ 62 h 125"/>
                <a:gd name="T28" fmla="*/ 62 w 119"/>
                <a:gd name="T29" fmla="*/ 29 h 125"/>
                <a:gd name="T30" fmla="*/ 34 w 119"/>
                <a:gd name="T31" fmla="*/ 62 h 125"/>
                <a:gd name="T32" fmla="*/ 62 w 119"/>
                <a:gd name="T33" fmla="*/ 95 h 125"/>
                <a:gd name="T34" fmla="*/ 89 w 119"/>
                <a:gd name="T35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9" h="125">
                  <a:moveTo>
                    <a:pt x="119" y="121"/>
                  </a:moveTo>
                  <a:lnTo>
                    <a:pt x="119" y="121"/>
                  </a:lnTo>
                  <a:lnTo>
                    <a:pt x="86" y="121"/>
                  </a:lnTo>
                  <a:lnTo>
                    <a:pt x="86" y="110"/>
                  </a:lnTo>
                  <a:lnTo>
                    <a:pt x="86" y="110"/>
                  </a:lnTo>
                  <a:cubicBezTo>
                    <a:pt x="79" y="119"/>
                    <a:pt x="66" y="125"/>
                    <a:pt x="54" y="125"/>
                  </a:cubicBezTo>
                  <a:cubicBezTo>
                    <a:pt x="20" y="125"/>
                    <a:pt x="0" y="93"/>
                    <a:pt x="0" y="62"/>
                  </a:cubicBezTo>
                  <a:cubicBezTo>
                    <a:pt x="0" y="31"/>
                    <a:pt x="20" y="0"/>
                    <a:pt x="53" y="0"/>
                  </a:cubicBezTo>
                  <a:cubicBezTo>
                    <a:pt x="66" y="0"/>
                    <a:pt x="78" y="5"/>
                    <a:pt x="86" y="15"/>
                  </a:cubicBezTo>
                  <a:lnTo>
                    <a:pt x="86" y="4"/>
                  </a:lnTo>
                  <a:lnTo>
                    <a:pt x="119" y="4"/>
                  </a:lnTo>
                  <a:lnTo>
                    <a:pt x="119" y="121"/>
                  </a:lnTo>
                  <a:close/>
                  <a:moveTo>
                    <a:pt x="89" y="62"/>
                  </a:moveTo>
                  <a:lnTo>
                    <a:pt x="89" y="62"/>
                  </a:lnTo>
                  <a:cubicBezTo>
                    <a:pt x="89" y="46"/>
                    <a:pt x="79" y="29"/>
                    <a:pt x="62" y="29"/>
                  </a:cubicBezTo>
                  <a:cubicBezTo>
                    <a:pt x="44" y="29"/>
                    <a:pt x="34" y="46"/>
                    <a:pt x="34" y="62"/>
                  </a:cubicBezTo>
                  <a:cubicBezTo>
                    <a:pt x="34" y="78"/>
                    <a:pt x="44" y="95"/>
                    <a:pt x="62" y="95"/>
                  </a:cubicBezTo>
                  <a:cubicBezTo>
                    <a:pt x="79" y="95"/>
                    <a:pt x="89" y="78"/>
                    <a:pt x="89" y="6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2" name="Freeform 16"/>
            <p:cNvSpPr>
              <a:spLocks/>
            </p:cNvSpPr>
            <p:nvPr userDrawn="1"/>
          </p:nvSpPr>
          <p:spPr bwMode="auto">
            <a:xfrm>
              <a:off x="5347" y="2966"/>
              <a:ext cx="17" cy="108"/>
            </a:xfrm>
            <a:custGeom>
              <a:avLst/>
              <a:gdLst>
                <a:gd name="T0" fmla="*/ 0 w 33"/>
                <a:gd name="T1" fmla="*/ 202 h 202"/>
                <a:gd name="T2" fmla="*/ 0 w 33"/>
                <a:gd name="T3" fmla="*/ 202 h 202"/>
                <a:gd name="T4" fmla="*/ 33 w 33"/>
                <a:gd name="T5" fmla="*/ 202 h 202"/>
                <a:gd name="T6" fmla="*/ 33 w 33"/>
                <a:gd name="T7" fmla="*/ 0 h 202"/>
                <a:gd name="T8" fmla="*/ 0 w 33"/>
                <a:gd name="T9" fmla="*/ 0 h 202"/>
                <a:gd name="T10" fmla="*/ 0 w 33"/>
                <a:gd name="T11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202">
                  <a:moveTo>
                    <a:pt x="0" y="202"/>
                  </a:moveTo>
                  <a:lnTo>
                    <a:pt x="0" y="202"/>
                  </a:lnTo>
                  <a:lnTo>
                    <a:pt x="33" y="202"/>
                  </a:lnTo>
                  <a:lnTo>
                    <a:pt x="33" y="0"/>
                  </a:lnTo>
                  <a:lnTo>
                    <a:pt x="0" y="0"/>
                  </a:lnTo>
                  <a:lnTo>
                    <a:pt x="0" y="202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3" name="Freeform 17"/>
            <p:cNvSpPr>
              <a:spLocks noEditPoints="1"/>
            </p:cNvSpPr>
            <p:nvPr userDrawn="1"/>
          </p:nvSpPr>
          <p:spPr bwMode="auto">
            <a:xfrm>
              <a:off x="5371" y="3010"/>
              <a:ext cx="62" cy="66"/>
            </a:xfrm>
            <a:custGeom>
              <a:avLst/>
              <a:gdLst>
                <a:gd name="T0" fmla="*/ 119 w 119"/>
                <a:gd name="T1" fmla="*/ 121 h 125"/>
                <a:gd name="T2" fmla="*/ 119 w 119"/>
                <a:gd name="T3" fmla="*/ 121 h 125"/>
                <a:gd name="T4" fmla="*/ 86 w 119"/>
                <a:gd name="T5" fmla="*/ 121 h 125"/>
                <a:gd name="T6" fmla="*/ 86 w 119"/>
                <a:gd name="T7" fmla="*/ 110 h 125"/>
                <a:gd name="T8" fmla="*/ 86 w 119"/>
                <a:gd name="T9" fmla="*/ 110 h 125"/>
                <a:gd name="T10" fmla="*/ 54 w 119"/>
                <a:gd name="T11" fmla="*/ 125 h 125"/>
                <a:gd name="T12" fmla="*/ 0 w 119"/>
                <a:gd name="T13" fmla="*/ 62 h 125"/>
                <a:gd name="T14" fmla="*/ 54 w 119"/>
                <a:gd name="T15" fmla="*/ 0 h 125"/>
                <a:gd name="T16" fmla="*/ 86 w 119"/>
                <a:gd name="T17" fmla="*/ 15 h 125"/>
                <a:gd name="T18" fmla="*/ 86 w 119"/>
                <a:gd name="T19" fmla="*/ 4 h 125"/>
                <a:gd name="T20" fmla="*/ 119 w 119"/>
                <a:gd name="T21" fmla="*/ 4 h 125"/>
                <a:gd name="T22" fmla="*/ 119 w 119"/>
                <a:gd name="T23" fmla="*/ 121 h 125"/>
                <a:gd name="T24" fmla="*/ 90 w 119"/>
                <a:gd name="T25" fmla="*/ 62 h 125"/>
                <a:gd name="T26" fmla="*/ 90 w 119"/>
                <a:gd name="T27" fmla="*/ 62 h 125"/>
                <a:gd name="T28" fmla="*/ 62 w 119"/>
                <a:gd name="T29" fmla="*/ 29 h 125"/>
                <a:gd name="T30" fmla="*/ 34 w 119"/>
                <a:gd name="T31" fmla="*/ 62 h 125"/>
                <a:gd name="T32" fmla="*/ 62 w 119"/>
                <a:gd name="T33" fmla="*/ 95 h 125"/>
                <a:gd name="T34" fmla="*/ 90 w 119"/>
                <a:gd name="T35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9" h="125">
                  <a:moveTo>
                    <a:pt x="119" y="121"/>
                  </a:moveTo>
                  <a:lnTo>
                    <a:pt x="119" y="121"/>
                  </a:lnTo>
                  <a:lnTo>
                    <a:pt x="86" y="121"/>
                  </a:lnTo>
                  <a:lnTo>
                    <a:pt x="86" y="110"/>
                  </a:lnTo>
                  <a:lnTo>
                    <a:pt x="86" y="110"/>
                  </a:lnTo>
                  <a:cubicBezTo>
                    <a:pt x="79" y="119"/>
                    <a:pt x="66" y="125"/>
                    <a:pt x="54" y="125"/>
                  </a:cubicBezTo>
                  <a:cubicBezTo>
                    <a:pt x="20" y="125"/>
                    <a:pt x="0" y="93"/>
                    <a:pt x="0" y="62"/>
                  </a:cubicBezTo>
                  <a:cubicBezTo>
                    <a:pt x="0" y="31"/>
                    <a:pt x="20" y="0"/>
                    <a:pt x="54" y="0"/>
                  </a:cubicBezTo>
                  <a:cubicBezTo>
                    <a:pt x="66" y="0"/>
                    <a:pt x="78" y="5"/>
                    <a:pt x="86" y="15"/>
                  </a:cubicBezTo>
                  <a:lnTo>
                    <a:pt x="86" y="4"/>
                  </a:lnTo>
                  <a:lnTo>
                    <a:pt x="119" y="4"/>
                  </a:lnTo>
                  <a:lnTo>
                    <a:pt x="119" y="121"/>
                  </a:lnTo>
                  <a:close/>
                  <a:moveTo>
                    <a:pt x="90" y="62"/>
                  </a:moveTo>
                  <a:lnTo>
                    <a:pt x="90" y="62"/>
                  </a:lnTo>
                  <a:cubicBezTo>
                    <a:pt x="90" y="46"/>
                    <a:pt x="79" y="29"/>
                    <a:pt x="62" y="29"/>
                  </a:cubicBezTo>
                  <a:cubicBezTo>
                    <a:pt x="45" y="29"/>
                    <a:pt x="34" y="46"/>
                    <a:pt x="34" y="62"/>
                  </a:cubicBezTo>
                  <a:cubicBezTo>
                    <a:pt x="34" y="78"/>
                    <a:pt x="45" y="95"/>
                    <a:pt x="62" y="95"/>
                  </a:cubicBezTo>
                  <a:cubicBezTo>
                    <a:pt x="79" y="95"/>
                    <a:pt x="90" y="78"/>
                    <a:pt x="90" y="6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4" name="Freeform 18"/>
            <p:cNvSpPr>
              <a:spLocks/>
            </p:cNvSpPr>
            <p:nvPr userDrawn="1"/>
          </p:nvSpPr>
          <p:spPr bwMode="auto">
            <a:xfrm>
              <a:off x="5445" y="3010"/>
              <a:ext cx="40" cy="64"/>
            </a:xfrm>
            <a:custGeom>
              <a:avLst/>
              <a:gdLst>
                <a:gd name="T0" fmla="*/ 34 w 77"/>
                <a:gd name="T1" fmla="*/ 16 h 121"/>
                <a:gd name="T2" fmla="*/ 34 w 77"/>
                <a:gd name="T3" fmla="*/ 16 h 121"/>
                <a:gd name="T4" fmla="*/ 34 w 77"/>
                <a:gd name="T5" fmla="*/ 16 h 121"/>
                <a:gd name="T6" fmla="*/ 63 w 77"/>
                <a:gd name="T7" fmla="*/ 0 h 121"/>
                <a:gd name="T8" fmla="*/ 77 w 77"/>
                <a:gd name="T9" fmla="*/ 3 h 121"/>
                <a:gd name="T10" fmla="*/ 73 w 77"/>
                <a:gd name="T11" fmla="*/ 34 h 121"/>
                <a:gd name="T12" fmla="*/ 59 w 77"/>
                <a:gd name="T13" fmla="*/ 29 h 121"/>
                <a:gd name="T14" fmla="*/ 34 w 77"/>
                <a:gd name="T15" fmla="*/ 68 h 121"/>
                <a:gd name="T16" fmla="*/ 34 w 77"/>
                <a:gd name="T17" fmla="*/ 121 h 121"/>
                <a:gd name="T18" fmla="*/ 0 w 77"/>
                <a:gd name="T19" fmla="*/ 121 h 121"/>
                <a:gd name="T20" fmla="*/ 0 w 77"/>
                <a:gd name="T21" fmla="*/ 4 h 121"/>
                <a:gd name="T22" fmla="*/ 34 w 77"/>
                <a:gd name="T23" fmla="*/ 4 h 121"/>
                <a:gd name="T24" fmla="*/ 34 w 77"/>
                <a:gd name="T25" fmla="*/ 16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" h="121">
                  <a:moveTo>
                    <a:pt x="34" y="16"/>
                  </a:moveTo>
                  <a:lnTo>
                    <a:pt x="34" y="16"/>
                  </a:lnTo>
                  <a:lnTo>
                    <a:pt x="34" y="16"/>
                  </a:lnTo>
                  <a:cubicBezTo>
                    <a:pt x="41" y="5"/>
                    <a:pt x="51" y="0"/>
                    <a:pt x="63" y="0"/>
                  </a:cubicBezTo>
                  <a:cubicBezTo>
                    <a:pt x="68" y="0"/>
                    <a:pt x="73" y="1"/>
                    <a:pt x="77" y="3"/>
                  </a:cubicBezTo>
                  <a:lnTo>
                    <a:pt x="73" y="34"/>
                  </a:lnTo>
                  <a:cubicBezTo>
                    <a:pt x="69" y="31"/>
                    <a:pt x="64" y="29"/>
                    <a:pt x="59" y="29"/>
                  </a:cubicBezTo>
                  <a:cubicBezTo>
                    <a:pt x="36" y="29"/>
                    <a:pt x="34" y="50"/>
                    <a:pt x="34" y="68"/>
                  </a:cubicBezTo>
                  <a:lnTo>
                    <a:pt x="34" y="121"/>
                  </a:lnTo>
                  <a:lnTo>
                    <a:pt x="0" y="121"/>
                  </a:lnTo>
                  <a:lnTo>
                    <a:pt x="0" y="4"/>
                  </a:lnTo>
                  <a:lnTo>
                    <a:pt x="34" y="4"/>
                  </a:lnTo>
                  <a:lnTo>
                    <a:pt x="34" y="1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5" name="Freeform 19"/>
            <p:cNvSpPr>
              <a:spLocks noEditPoints="1"/>
            </p:cNvSpPr>
            <p:nvPr userDrawn="1"/>
          </p:nvSpPr>
          <p:spPr bwMode="auto">
            <a:xfrm>
              <a:off x="5490" y="2975"/>
              <a:ext cx="21" cy="99"/>
            </a:xfrm>
            <a:custGeom>
              <a:avLst/>
              <a:gdLst>
                <a:gd name="T0" fmla="*/ 40 w 40"/>
                <a:gd name="T1" fmla="*/ 19 h 186"/>
                <a:gd name="T2" fmla="*/ 40 w 40"/>
                <a:gd name="T3" fmla="*/ 19 h 186"/>
                <a:gd name="T4" fmla="*/ 20 w 40"/>
                <a:gd name="T5" fmla="*/ 39 h 186"/>
                <a:gd name="T6" fmla="*/ 0 w 40"/>
                <a:gd name="T7" fmla="*/ 19 h 186"/>
                <a:gd name="T8" fmla="*/ 20 w 40"/>
                <a:gd name="T9" fmla="*/ 0 h 186"/>
                <a:gd name="T10" fmla="*/ 40 w 40"/>
                <a:gd name="T11" fmla="*/ 19 h 186"/>
                <a:gd name="T12" fmla="*/ 37 w 40"/>
                <a:gd name="T13" fmla="*/ 186 h 186"/>
                <a:gd name="T14" fmla="*/ 37 w 40"/>
                <a:gd name="T15" fmla="*/ 186 h 186"/>
                <a:gd name="T16" fmla="*/ 3 w 40"/>
                <a:gd name="T17" fmla="*/ 186 h 186"/>
                <a:gd name="T18" fmla="*/ 3 w 40"/>
                <a:gd name="T19" fmla="*/ 69 h 186"/>
                <a:gd name="T20" fmla="*/ 37 w 40"/>
                <a:gd name="T21" fmla="*/ 69 h 186"/>
                <a:gd name="T22" fmla="*/ 37 w 40"/>
                <a:gd name="T23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" h="186">
                  <a:moveTo>
                    <a:pt x="40" y="19"/>
                  </a:moveTo>
                  <a:lnTo>
                    <a:pt x="40" y="19"/>
                  </a:lnTo>
                  <a:cubicBezTo>
                    <a:pt x="40" y="30"/>
                    <a:pt x="31" y="39"/>
                    <a:pt x="20" y="39"/>
                  </a:cubicBez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19"/>
                  </a:cubicBezTo>
                  <a:close/>
                  <a:moveTo>
                    <a:pt x="37" y="186"/>
                  </a:moveTo>
                  <a:lnTo>
                    <a:pt x="37" y="186"/>
                  </a:lnTo>
                  <a:lnTo>
                    <a:pt x="3" y="186"/>
                  </a:lnTo>
                  <a:lnTo>
                    <a:pt x="3" y="69"/>
                  </a:lnTo>
                  <a:lnTo>
                    <a:pt x="37" y="69"/>
                  </a:lnTo>
                  <a:lnTo>
                    <a:pt x="37" y="18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6" name="Freeform 20"/>
            <p:cNvSpPr>
              <a:spLocks/>
            </p:cNvSpPr>
            <p:nvPr userDrawn="1"/>
          </p:nvSpPr>
          <p:spPr bwMode="auto">
            <a:xfrm>
              <a:off x="5516" y="3010"/>
              <a:ext cx="45" cy="66"/>
            </a:xfrm>
            <a:custGeom>
              <a:avLst/>
              <a:gdLst>
                <a:gd name="T0" fmla="*/ 67 w 87"/>
                <a:gd name="T1" fmla="*/ 31 h 125"/>
                <a:gd name="T2" fmla="*/ 67 w 87"/>
                <a:gd name="T3" fmla="*/ 31 h 125"/>
                <a:gd name="T4" fmla="*/ 49 w 87"/>
                <a:gd name="T5" fmla="*/ 23 h 125"/>
                <a:gd name="T6" fmla="*/ 38 w 87"/>
                <a:gd name="T7" fmla="*/ 33 h 125"/>
                <a:gd name="T8" fmla="*/ 62 w 87"/>
                <a:gd name="T9" fmla="*/ 49 h 125"/>
                <a:gd name="T10" fmla="*/ 87 w 87"/>
                <a:gd name="T11" fmla="*/ 83 h 125"/>
                <a:gd name="T12" fmla="*/ 41 w 87"/>
                <a:gd name="T13" fmla="*/ 125 h 125"/>
                <a:gd name="T14" fmla="*/ 0 w 87"/>
                <a:gd name="T15" fmla="*/ 105 h 125"/>
                <a:gd name="T16" fmla="*/ 15 w 87"/>
                <a:gd name="T17" fmla="*/ 85 h 125"/>
                <a:gd name="T18" fmla="*/ 40 w 87"/>
                <a:gd name="T19" fmla="*/ 99 h 125"/>
                <a:gd name="T20" fmla="*/ 53 w 87"/>
                <a:gd name="T21" fmla="*/ 86 h 125"/>
                <a:gd name="T22" fmla="*/ 30 w 87"/>
                <a:gd name="T23" fmla="*/ 68 h 125"/>
                <a:gd name="T24" fmla="*/ 6 w 87"/>
                <a:gd name="T25" fmla="*/ 38 h 125"/>
                <a:gd name="T26" fmla="*/ 44 w 87"/>
                <a:gd name="T27" fmla="*/ 0 h 125"/>
                <a:gd name="T28" fmla="*/ 81 w 87"/>
                <a:gd name="T29" fmla="*/ 12 h 125"/>
                <a:gd name="T30" fmla="*/ 67 w 87"/>
                <a:gd name="T31" fmla="*/ 31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7" h="125">
                  <a:moveTo>
                    <a:pt x="67" y="31"/>
                  </a:moveTo>
                  <a:lnTo>
                    <a:pt x="67" y="31"/>
                  </a:lnTo>
                  <a:cubicBezTo>
                    <a:pt x="62" y="27"/>
                    <a:pt x="56" y="23"/>
                    <a:pt x="49" y="23"/>
                  </a:cubicBezTo>
                  <a:cubicBezTo>
                    <a:pt x="44" y="23"/>
                    <a:pt x="38" y="27"/>
                    <a:pt x="38" y="33"/>
                  </a:cubicBezTo>
                  <a:cubicBezTo>
                    <a:pt x="38" y="42"/>
                    <a:pt x="51" y="44"/>
                    <a:pt x="62" y="49"/>
                  </a:cubicBezTo>
                  <a:cubicBezTo>
                    <a:pt x="75" y="55"/>
                    <a:pt x="87" y="63"/>
                    <a:pt x="87" y="83"/>
                  </a:cubicBezTo>
                  <a:cubicBezTo>
                    <a:pt x="87" y="109"/>
                    <a:pt x="66" y="125"/>
                    <a:pt x="41" y="125"/>
                  </a:cubicBezTo>
                  <a:cubicBezTo>
                    <a:pt x="25" y="125"/>
                    <a:pt x="10" y="117"/>
                    <a:pt x="0" y="105"/>
                  </a:cubicBezTo>
                  <a:lnTo>
                    <a:pt x="15" y="85"/>
                  </a:lnTo>
                  <a:cubicBezTo>
                    <a:pt x="21" y="92"/>
                    <a:pt x="30" y="99"/>
                    <a:pt x="40" y="99"/>
                  </a:cubicBezTo>
                  <a:cubicBezTo>
                    <a:pt x="47" y="99"/>
                    <a:pt x="53" y="94"/>
                    <a:pt x="53" y="86"/>
                  </a:cubicBezTo>
                  <a:cubicBezTo>
                    <a:pt x="53" y="76"/>
                    <a:pt x="41" y="73"/>
                    <a:pt x="30" y="68"/>
                  </a:cubicBezTo>
                  <a:cubicBezTo>
                    <a:pt x="18" y="63"/>
                    <a:pt x="6" y="57"/>
                    <a:pt x="6" y="38"/>
                  </a:cubicBezTo>
                  <a:cubicBezTo>
                    <a:pt x="6" y="16"/>
                    <a:pt x="22" y="0"/>
                    <a:pt x="44" y="0"/>
                  </a:cubicBezTo>
                  <a:cubicBezTo>
                    <a:pt x="56" y="0"/>
                    <a:pt x="72" y="4"/>
                    <a:pt x="81" y="12"/>
                  </a:cubicBezTo>
                  <a:lnTo>
                    <a:pt x="67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427458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21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2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4209" y="4798568"/>
            <a:ext cx="2895600" cy="9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© 2016 Kodak Alaris Inc.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360000" y="4798568"/>
            <a:ext cx="261257" cy="9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9EEDEC3-62C2-4363-BB26-E6EA1895165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360000" y="301345"/>
            <a:ext cx="8424000" cy="835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add page title here, refrain from using more than one line</a:t>
            </a:r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idx="1"/>
          </p:nvPr>
        </p:nvSpPr>
        <p:spPr>
          <a:xfrm>
            <a:off x="360000" y="1317625"/>
            <a:ext cx="8424000" cy="33135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  <a:p>
            <a:pPr lvl="6"/>
            <a:r>
              <a:rPr lang="en-US" dirty="0"/>
              <a:t>Sixth level</a:t>
            </a:r>
          </a:p>
          <a:p>
            <a:pPr lvl="7"/>
            <a:r>
              <a:rPr lang="en-US" dirty="0"/>
              <a:t>Seventh level</a:t>
            </a:r>
          </a:p>
          <a:p>
            <a:pPr lvl="8"/>
            <a:r>
              <a:rPr lang="en-US" dirty="0"/>
              <a:t>Eighth level</a:t>
            </a:r>
          </a:p>
          <a:p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076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6" r:id="rId1"/>
    <p:sldLayoutId id="2147484047" r:id="rId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200" kern="1200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marR="0" indent="0" algn="l" defTabSz="4572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1200" b="1" kern="1200" baseline="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12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80975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355600" indent="-17462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536575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719138" indent="-182563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900113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7pPr>
      <a:lvl8pPr marL="1074738" indent="-17462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8pPr>
      <a:lvl9pPr marL="1255713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4209" y="4798568"/>
            <a:ext cx="2895600" cy="9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© 2016 Kodak Alaris Inc.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360000" y="4798568"/>
            <a:ext cx="261257" cy="9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9EEDEC3-62C2-4363-BB26-E6EA1895165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360000" y="301345"/>
            <a:ext cx="8424000" cy="835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add page title here, refrain from using more than one line</a:t>
            </a:r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idx="1"/>
          </p:nvPr>
        </p:nvSpPr>
        <p:spPr>
          <a:xfrm>
            <a:off x="360000" y="1317625"/>
            <a:ext cx="8424000" cy="33135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  <a:p>
            <a:pPr lvl="6"/>
            <a:r>
              <a:rPr lang="en-US" dirty="0"/>
              <a:t>Sixth level</a:t>
            </a:r>
          </a:p>
          <a:p>
            <a:pPr lvl="7"/>
            <a:r>
              <a:rPr lang="en-US" dirty="0"/>
              <a:t>Seventh level</a:t>
            </a:r>
          </a:p>
          <a:p>
            <a:pPr lvl="8"/>
            <a:r>
              <a:rPr lang="en-US" dirty="0"/>
              <a:t>Eighth level</a:t>
            </a:r>
          </a:p>
          <a:p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51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4049" r:id="rId2"/>
    <p:sldLayoutId id="2147484050" r:id="rId3"/>
    <p:sldLayoutId id="2147483879" r:id="rId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200" kern="1200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marR="0" indent="0" algn="l" defTabSz="4572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1200" b="1" kern="1200" baseline="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12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80975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355600" indent="-17462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536575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719138" indent="-182563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900113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7pPr>
      <a:lvl8pPr marL="1074738" indent="-17462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8pPr>
      <a:lvl9pPr marL="1255713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4209" y="4798568"/>
            <a:ext cx="2895600" cy="9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© 2016 Kodak Alaris Inc.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360000" y="4798568"/>
            <a:ext cx="261257" cy="9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9EEDEC3-62C2-4363-BB26-E6EA1895165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360000" y="301345"/>
            <a:ext cx="8424000" cy="835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add page title here, refrain from using more than one line</a:t>
            </a:r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idx="1"/>
          </p:nvPr>
        </p:nvSpPr>
        <p:spPr>
          <a:xfrm>
            <a:off x="360000" y="1317625"/>
            <a:ext cx="8424000" cy="33135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  <a:p>
            <a:pPr lvl="6"/>
            <a:r>
              <a:rPr lang="en-US" dirty="0"/>
              <a:t>Sixth level</a:t>
            </a:r>
          </a:p>
          <a:p>
            <a:pPr lvl="7"/>
            <a:r>
              <a:rPr lang="en-US" dirty="0"/>
              <a:t>Seventh level</a:t>
            </a:r>
          </a:p>
          <a:p>
            <a:pPr lvl="8"/>
            <a:r>
              <a:rPr lang="en-US" dirty="0"/>
              <a:t>Eighth level</a:t>
            </a:r>
          </a:p>
          <a:p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56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4052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200" kern="1200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marR="0" indent="0" algn="l" defTabSz="4572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1200" b="1" kern="1200" baseline="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12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80975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355600" indent="-17462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536575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719138" indent="-182563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900113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7pPr>
      <a:lvl8pPr marL="1074738" indent="-17462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8pPr>
      <a:lvl9pPr marL="1255713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4209" y="4798568"/>
            <a:ext cx="2895600" cy="9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© 2016 Kodak Alaris Inc.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360000" y="4798568"/>
            <a:ext cx="261257" cy="9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9EEDEC3-62C2-4363-BB26-E6EA1895165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360000" y="301345"/>
            <a:ext cx="8424000" cy="835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add page title here, refrain from using more than one line</a:t>
            </a:r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idx="1"/>
          </p:nvPr>
        </p:nvSpPr>
        <p:spPr>
          <a:xfrm>
            <a:off x="360000" y="1317625"/>
            <a:ext cx="8424000" cy="33135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  <a:p>
            <a:pPr lvl="6"/>
            <a:r>
              <a:rPr lang="en-US" dirty="0"/>
              <a:t>Sixth level</a:t>
            </a:r>
          </a:p>
          <a:p>
            <a:pPr lvl="7"/>
            <a:r>
              <a:rPr lang="en-US" dirty="0"/>
              <a:t>Seventh level</a:t>
            </a:r>
          </a:p>
          <a:p>
            <a:pPr lvl="8"/>
            <a:r>
              <a:rPr lang="en-US" dirty="0"/>
              <a:t>Eighth level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9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200" kern="1200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marR="0" indent="0" algn="l" defTabSz="4572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1200" b="1" kern="1200" baseline="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12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80975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355600" indent="-17462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536575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719138" indent="-182563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900113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7pPr>
      <a:lvl8pPr marL="1074738" indent="-17462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8pPr>
      <a:lvl9pPr marL="1255713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4209" y="4798568"/>
            <a:ext cx="2895600" cy="9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© 2016 Kodak Alaris Inc.</a:t>
            </a:r>
          </a:p>
          <a:p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360000" y="4798568"/>
            <a:ext cx="261257" cy="9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9EEDEC3-62C2-4363-BB26-E6EA1895165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360000" y="301345"/>
            <a:ext cx="8424000" cy="835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add page title here, refrain from using more than one line</a:t>
            </a:r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idx="1"/>
          </p:nvPr>
        </p:nvSpPr>
        <p:spPr>
          <a:xfrm>
            <a:off x="360000" y="1317625"/>
            <a:ext cx="8424000" cy="33135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  <a:p>
            <a:pPr lvl="6"/>
            <a:r>
              <a:rPr lang="en-US" dirty="0"/>
              <a:t>Sixth level</a:t>
            </a:r>
          </a:p>
          <a:p>
            <a:pPr lvl="7"/>
            <a:r>
              <a:rPr lang="en-US" dirty="0"/>
              <a:t>Seventh level</a:t>
            </a:r>
          </a:p>
          <a:p>
            <a:pPr lvl="8"/>
            <a:r>
              <a:rPr lang="en-US" dirty="0"/>
              <a:t>Eighth level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522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0" r:id="rId1"/>
    <p:sldLayoutId id="2147483981" r:id="rId2"/>
    <p:sldLayoutId id="2147483982" r:id="rId3"/>
    <p:sldLayoutId id="2147483984" r:id="rId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200" kern="1200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marR="0" indent="0" algn="l" defTabSz="4572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1200" b="1" kern="1200" baseline="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12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80975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355600" indent="-17462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536575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719138" indent="-182563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900113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7pPr>
      <a:lvl8pPr marL="1074738" indent="-17462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8pPr>
      <a:lvl9pPr marL="1255713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4209" y="4798568"/>
            <a:ext cx="2895600" cy="9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© 2016 Kodak Alaris Inc.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360000" y="4798568"/>
            <a:ext cx="261257" cy="9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9EEDEC3-62C2-4363-BB26-E6EA1895165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360000" y="301345"/>
            <a:ext cx="8424000" cy="835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add page title here, refrain from using more than one line</a:t>
            </a:r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idx="1"/>
          </p:nvPr>
        </p:nvSpPr>
        <p:spPr>
          <a:xfrm>
            <a:off x="360000" y="1317625"/>
            <a:ext cx="8424000" cy="33135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add sub-header text. Indent for secondary levels and bullets. Or use buttons to add content, </a:t>
            </a:r>
          </a:p>
          <a:p>
            <a:pPr lvl="1"/>
            <a:r>
              <a:rPr lang="en-US" dirty="0"/>
              <a:t>Indent Level 1—Body copy</a:t>
            </a:r>
          </a:p>
          <a:p>
            <a:pPr lvl="2"/>
            <a:r>
              <a:rPr lang="en-US" dirty="0"/>
              <a:t>Indent Level 2—Bullets start here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  <a:p>
            <a:pPr lvl="6"/>
            <a:r>
              <a:rPr lang="en-US" dirty="0"/>
              <a:t>Sixth level</a:t>
            </a:r>
          </a:p>
          <a:p>
            <a:pPr lvl="7"/>
            <a:r>
              <a:rPr lang="en-US" dirty="0"/>
              <a:t>Seventh level</a:t>
            </a:r>
          </a:p>
          <a:p>
            <a:pPr lvl="8"/>
            <a:r>
              <a:rPr lang="en-US" dirty="0"/>
              <a:t>Eighth level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543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200" kern="1200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marR="0" indent="0" algn="l" defTabSz="4572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1200" b="1" kern="1200" baseline="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12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80975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355600" indent="-17462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536575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719138" indent="-182563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900113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7pPr>
      <a:lvl8pPr marL="1074738" indent="-17462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8pPr>
      <a:lvl9pPr marL="1255713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kelly.garvey@kodakalaris.co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5" Type="http://schemas.openxmlformats.org/officeDocument/2006/relationships/hyperlink" Target="http://alarisoneclick.com/" TargetMode="External"/><Relationship Id="rId4" Type="http://schemas.openxmlformats.org/officeDocument/2006/relationships/hyperlink" Target="mailto:Mike.paternoster@kodakalaris.com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arisworld.com/landing-page/supported-scanner-list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Relationship Id="rId4" Type="http://schemas.openxmlformats.org/officeDocument/2006/relationships/hyperlink" Target="mailto:Kelly.Garvey@kodakalaris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360000" y="4798568"/>
            <a:ext cx="261257" cy="90000"/>
          </a:xfrm>
        </p:spPr>
        <p:txBody>
          <a:bodyPr/>
          <a:lstStyle/>
          <a:p>
            <a:fld id="{F9EEDEC3-62C2-4363-BB26-E6EA1895165E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3696" y="1472098"/>
            <a:ext cx="5454869" cy="1586411"/>
          </a:xfrm>
        </p:spPr>
        <p:txBody>
          <a:bodyPr/>
          <a:lstStyle/>
          <a:p>
            <a:pPr algn="ctr"/>
            <a:r>
              <a:rPr lang="en-US" sz="2800" dirty="0"/>
              <a:t>Kodak Alaris Capture Pro &amp; Info Input Solution </a:t>
            </a:r>
            <a:br>
              <a:rPr lang="en-US" sz="2800" dirty="0"/>
            </a:br>
            <a:r>
              <a:rPr lang="en-US" sz="2800" dirty="0"/>
              <a:t>Software Overview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1600" b="1" dirty="0"/>
              <a:t>Kelly Garvey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Software Business Development</a:t>
            </a:r>
            <a:br>
              <a:rPr lang="en-US" sz="1600" dirty="0"/>
            </a:br>
            <a:r>
              <a:rPr lang="en-US" sz="800" dirty="0"/>
              <a:t>&amp;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b="1" dirty="0"/>
              <a:t>Mike Paternoster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Professional Services / Info Input Guru </a:t>
            </a:r>
          </a:p>
        </p:txBody>
      </p:sp>
    </p:spTree>
    <p:extLst>
      <p:ext uri="{BB962C8B-B14F-4D97-AF65-F5344CB8AC3E}">
        <p14:creationId xmlns:p14="http://schemas.microsoft.com/office/powerpoint/2010/main" val="3869099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841068"/>
              </p:ext>
            </p:extLst>
          </p:nvPr>
        </p:nvGraphicFramePr>
        <p:xfrm>
          <a:off x="360001" y="1014822"/>
          <a:ext cx="6083328" cy="917260"/>
        </p:xfrm>
        <a:graphic>
          <a:graphicData uri="http://schemas.openxmlformats.org/drawingml/2006/table">
            <a:tbl>
              <a:tblPr firstRow="1" firstCol="1" bandRow="1"/>
              <a:tblGrid>
                <a:gridCol w="1436100">
                  <a:extLst>
                    <a:ext uri="{9D8B030D-6E8A-4147-A177-3AD203B41FA5}">
                      <a16:colId xmlns:a16="http://schemas.microsoft.com/office/drawing/2014/main" xmlns="" val="4055268987"/>
                    </a:ext>
                  </a:extLst>
                </a:gridCol>
                <a:gridCol w="4647228">
                  <a:extLst>
                    <a:ext uri="{9D8B030D-6E8A-4147-A177-3AD203B41FA5}">
                      <a16:colId xmlns:a16="http://schemas.microsoft.com/office/drawing/2014/main" xmlns="" val="2967581877"/>
                    </a:ext>
                  </a:extLst>
                </a:gridCol>
              </a:tblGrid>
              <a:tr h="183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Vertical / Industry: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02" marR="80102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Life</a:t>
                      </a:r>
                      <a:r>
                        <a:rPr lang="en-US" sz="1100" baseline="0" dirty="0"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 Insurance Applications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02" marR="80102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34243210"/>
                  </a:ext>
                </a:extLst>
              </a:tr>
              <a:tr h="183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Partner: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02" marR="80102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Partner</a:t>
                      </a:r>
                      <a:r>
                        <a:rPr lang="en-US" sz="11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Kodak Alaris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02" marR="80102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54459718"/>
                  </a:ext>
                </a:extLst>
              </a:tr>
              <a:tr h="183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Project</a:t>
                      </a:r>
                      <a:r>
                        <a:rPr lang="en-US" sz="1100" dirty="0">
                          <a:effectLst/>
                        </a:rPr>
                        <a:t>: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02" marR="80102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1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 I</a:t>
                      </a:r>
                      <a:r>
                        <a:rPr lang="en-US" sz="11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is-IS" sz="11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put Batch with 7 Client licenses / (3) i4650 Kodak Production Scanners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02" marR="80102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4465174"/>
                  </a:ext>
                </a:extLst>
              </a:tr>
              <a:tr h="1834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Value:</a:t>
                      </a:r>
                    </a:p>
                  </a:txBody>
                  <a:tcPr marL="80102" marR="80102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$25K</a:t>
                      </a:r>
                    </a:p>
                  </a:txBody>
                  <a:tcPr marL="80102" marR="80102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9570727"/>
                  </a:ext>
                </a:extLst>
              </a:tr>
              <a:tr h="1834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Close date:</a:t>
                      </a:r>
                    </a:p>
                  </a:txBody>
                  <a:tcPr marL="80102" marR="80102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September 2017</a:t>
                      </a:r>
                    </a:p>
                  </a:txBody>
                  <a:tcPr marL="80102" marR="80102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4249870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0001" y="2117774"/>
            <a:ext cx="8070305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US" sz="1100" b="1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Customer Situation</a:t>
            </a:r>
          </a:p>
          <a:p>
            <a:pPr defTabSz="685800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Centralized Scanning using Fujitsu Scanners and Kofax Capture</a:t>
            </a:r>
          </a:p>
          <a:p>
            <a:pPr defTabSz="685800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Costly system with significant Software maintenance and volume charges</a:t>
            </a:r>
          </a:p>
          <a:p>
            <a:pPr defTabSz="685800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Scanning new application packages using patch codes and bar codes</a:t>
            </a:r>
          </a:p>
          <a:p>
            <a:pPr defTabSz="685800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Scanning at slow speed due to VRS and Fujitsu combo</a:t>
            </a:r>
          </a:p>
          <a:p>
            <a:pPr defTabSz="685800">
              <a:defRPr/>
            </a:pPr>
            <a:endParaRPr lang="en-US" sz="1100" kern="0" dirty="0">
              <a:solidFill>
                <a:sysClr val="windowText" lastClr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685800">
              <a:defRPr/>
            </a:pPr>
            <a:r>
              <a:rPr lang="en-US" sz="1100" b="1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Proposed Solution</a:t>
            </a:r>
          </a:p>
          <a:p>
            <a:pPr defTabSz="685800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 Input driving (3) Kodak 4650 Scanners with 2 QC stations and license for electronic submission via Outlook   </a:t>
            </a:r>
          </a:p>
          <a:p>
            <a:pPr defTabSz="685800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Perfect page in Kodak driver and KIIS to eliminate the delay at scan time </a:t>
            </a:r>
          </a:p>
          <a:p>
            <a:pPr defTabSz="685800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Thin client system able to be managed by IT Admin from satellite office  </a:t>
            </a:r>
          </a:p>
          <a:p>
            <a:r>
              <a:rPr lang="en-US" sz="1100" u="sng" dirty="0">
                <a:latin typeface="Calibri" panose="020F0502020204030204" pitchFamily="34" charset="0"/>
              </a:rPr>
              <a:t>Server Cost: $2,400 /  Concurrent Licenses: 7 x $3,000 = $23,400</a:t>
            </a:r>
          </a:p>
          <a:p>
            <a:pPr defTabSz="685800">
              <a:defRPr/>
            </a:pPr>
            <a:endParaRPr lang="en-US" sz="1100" b="1" kern="0" dirty="0">
              <a:solidFill>
                <a:sysClr val="windowText" lastClr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685800">
              <a:defRPr/>
            </a:pPr>
            <a:r>
              <a:rPr lang="en-US" sz="1100" b="1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Customer Benefits</a:t>
            </a:r>
          </a:p>
          <a:p>
            <a:pPr defTabSz="685800">
              <a:defRPr/>
            </a:pPr>
            <a:r>
              <a:rPr lang="en-US" sz="1200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Significant time savings of active scanning</a:t>
            </a:r>
          </a:p>
          <a:p>
            <a:pPr defTabSz="685800">
              <a:defRPr/>
            </a:pPr>
            <a:r>
              <a:rPr lang="en-US" sz="1200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 savings year over year in Software maintenance </a:t>
            </a:r>
          </a:p>
          <a:p>
            <a:pPr defTabSz="685800">
              <a:defRPr/>
            </a:pPr>
            <a:r>
              <a:rPr lang="en-US" sz="1200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Thin client application that can be managed by remote personnel </a:t>
            </a:r>
          </a:p>
          <a:p>
            <a:pPr defTabSz="685800">
              <a:defRPr/>
            </a:pPr>
            <a:endParaRPr lang="en-US" sz="1200" kern="0" dirty="0">
              <a:solidFill>
                <a:sysClr val="windowText" lastClr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 idx="4294967295"/>
          </p:nvPr>
        </p:nvSpPr>
        <p:spPr>
          <a:xfrm>
            <a:off x="360001" y="281416"/>
            <a:ext cx="8423275" cy="374567"/>
          </a:xfrm>
        </p:spPr>
        <p:txBody>
          <a:bodyPr/>
          <a:lstStyle/>
          <a:p>
            <a:r>
              <a:rPr lang="en-US" dirty="0"/>
              <a:t>Key Software Win  - USC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019695" y="2285558"/>
            <a:ext cx="15311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378"/>
            <a:r>
              <a:rPr lang="en-US" sz="1600" kern="0" dirty="0">
                <a:solidFill>
                  <a:sysClr val="windowText" lastClr="000000"/>
                </a:solidFill>
              </a:rPr>
              <a:t>Life Insurance 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37282" y="4620472"/>
            <a:ext cx="1280160" cy="498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54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EEDEC3-62C2-4363-BB26-E6EA1895165E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>
          <a:xfrm>
            <a:off x="360000" y="935665"/>
            <a:ext cx="7543923" cy="3992380"/>
          </a:xfrm>
        </p:spPr>
        <p:txBody>
          <a:bodyPr/>
          <a:lstStyle/>
          <a:p>
            <a:r>
              <a:rPr lang="en-US" sz="2000" b="0" dirty="0"/>
              <a:t>Support?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Demo, PoC, Installation and Training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Alaris takes 1</a:t>
            </a:r>
            <a:r>
              <a:rPr lang="en-US" sz="1600" b="0" baseline="30000" dirty="0">
                <a:solidFill>
                  <a:schemeClr val="tx1"/>
                </a:solidFill>
              </a:rPr>
              <a:t>st</a:t>
            </a:r>
            <a:r>
              <a:rPr lang="en-US" sz="1600" b="0" dirty="0">
                <a:solidFill>
                  <a:schemeClr val="tx1"/>
                </a:solidFill>
              </a:rPr>
              <a:t> Call for Support on PoC’s and Production Solutions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3 Professional Services packages - for Installation, Job Setup and Training</a:t>
            </a:r>
          </a:p>
          <a:p>
            <a:endParaRPr lang="en-US" sz="1600" b="0" dirty="0"/>
          </a:p>
          <a:p>
            <a:r>
              <a:rPr lang="en-US" sz="2000" b="0" dirty="0"/>
              <a:t>Margins?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30% for all Software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20% margin on Renewals through NewWave</a:t>
            </a:r>
          </a:p>
          <a:p>
            <a:endParaRPr lang="en-US" sz="2800" b="0" dirty="0"/>
          </a:p>
          <a:p>
            <a:r>
              <a:rPr lang="en-US" sz="2000" b="0" dirty="0"/>
              <a:t>Ease of Config – Info Input?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(2) Licenses for 90% of Solutions - Client License and Server License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Same Client for all scanners and import (Network Folder / Outlook)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No volume to consider / Concurrent licensing</a:t>
            </a:r>
          </a:p>
          <a:p>
            <a:endParaRPr lang="en-US" sz="1600" b="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60000" y="301345"/>
            <a:ext cx="8424000" cy="334865"/>
          </a:xfrm>
        </p:spPr>
        <p:txBody>
          <a:bodyPr/>
          <a:lstStyle/>
          <a:p>
            <a:r>
              <a:rPr lang="en-US" dirty="0"/>
              <a:t>Partner Key Takeaways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70984">
            <a:off x="5352952" y="2872274"/>
            <a:ext cx="492857" cy="6962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70984">
            <a:off x="5899106" y="2532291"/>
            <a:ext cx="492857" cy="69625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70984">
            <a:off x="6445259" y="2205155"/>
            <a:ext cx="492857" cy="696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059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EEDEC3-62C2-4363-BB26-E6EA1895165E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>
          <a:xfrm>
            <a:off x="180753" y="935665"/>
            <a:ext cx="8963247" cy="399238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/>
              <a:t>Capture Pro</a:t>
            </a:r>
            <a:r>
              <a:rPr lang="en-US" sz="2000" b="0" dirty="0">
                <a:solidFill>
                  <a:schemeClr val="tx1"/>
                </a:solidFill>
              </a:rPr>
              <a:t> is Bundled with Startup Assistance (remote provided by KA Support team) </a:t>
            </a:r>
          </a:p>
          <a:p>
            <a:endParaRPr lang="en-US" sz="2000" b="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/>
              <a:t>Info Input </a:t>
            </a:r>
            <a:r>
              <a:rPr lang="en-US" sz="2000" b="0" dirty="0">
                <a:solidFill>
                  <a:schemeClr val="tx1"/>
                </a:solidFill>
              </a:rPr>
              <a:t>Support Packages – 3 Key Packages – Discounted to NewWave</a:t>
            </a:r>
          </a:p>
          <a:p>
            <a:endParaRPr lang="en-US" sz="2000" b="0" dirty="0">
              <a:solidFill>
                <a:schemeClr val="tx1"/>
              </a:solidFill>
            </a:endParaRPr>
          </a:p>
          <a:p>
            <a:r>
              <a:rPr lang="en-US" sz="2000" b="0" dirty="0">
                <a:solidFill>
                  <a:schemeClr val="tx1"/>
                </a:solidFill>
              </a:rPr>
              <a:t>	1)  Info Input Installation – est. 2 hours - $550.00</a:t>
            </a:r>
          </a:p>
          <a:p>
            <a:r>
              <a:rPr lang="en-US" sz="2000" b="0" dirty="0">
                <a:solidFill>
                  <a:schemeClr val="tx1"/>
                </a:solidFill>
              </a:rPr>
              <a:t>			</a:t>
            </a:r>
            <a:r>
              <a:rPr lang="en-US" sz="1600" b="0" dirty="0">
                <a:solidFill>
                  <a:schemeClr val="tx1"/>
                </a:solidFill>
              </a:rPr>
              <a:t>CAT#: 1026608 </a:t>
            </a:r>
          </a:p>
          <a:p>
            <a:endParaRPr lang="en-US" sz="800" b="0" dirty="0">
              <a:solidFill>
                <a:schemeClr val="tx1"/>
              </a:solidFill>
            </a:endParaRPr>
          </a:p>
          <a:p>
            <a:r>
              <a:rPr lang="en-US" sz="2000" b="0" dirty="0">
                <a:solidFill>
                  <a:schemeClr val="tx1"/>
                </a:solidFill>
              </a:rPr>
              <a:t>	2)  Info Input Admin Training – est. 3 hours - $825.00</a:t>
            </a:r>
          </a:p>
          <a:p>
            <a:r>
              <a:rPr lang="en-US" sz="2000" b="0" dirty="0">
                <a:solidFill>
                  <a:schemeClr val="tx1"/>
                </a:solidFill>
              </a:rPr>
              <a:t>			</a:t>
            </a:r>
            <a:r>
              <a:rPr lang="en-US" sz="1600" b="0" dirty="0">
                <a:solidFill>
                  <a:schemeClr val="tx1"/>
                </a:solidFill>
              </a:rPr>
              <a:t>CAT#: 1026590 </a:t>
            </a:r>
          </a:p>
          <a:p>
            <a:endParaRPr lang="en-US" sz="800" b="0" dirty="0">
              <a:solidFill>
                <a:schemeClr val="tx1"/>
              </a:solidFill>
            </a:endParaRPr>
          </a:p>
          <a:p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2000" b="0" dirty="0">
                <a:solidFill>
                  <a:schemeClr val="tx1"/>
                </a:solidFill>
              </a:rPr>
              <a:t>3)  Info Input Job Configuration / Batch Creation – 4 hours - $1100.00					</a:t>
            </a:r>
            <a:r>
              <a:rPr lang="en-US" sz="1600" b="0" dirty="0">
                <a:solidFill>
                  <a:schemeClr val="tx1"/>
                </a:solidFill>
              </a:rPr>
              <a:t>CAT#: 1026624</a:t>
            </a:r>
          </a:p>
          <a:p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60000" y="301345"/>
            <a:ext cx="8424000" cy="334865"/>
          </a:xfrm>
        </p:spPr>
        <p:txBody>
          <a:bodyPr/>
          <a:lstStyle/>
          <a:p>
            <a:r>
              <a:rPr lang="en-US" dirty="0"/>
              <a:t>Kodak Alaris Professional Services</a:t>
            </a:r>
          </a:p>
        </p:txBody>
      </p:sp>
    </p:spTree>
    <p:extLst>
      <p:ext uri="{BB962C8B-B14F-4D97-AF65-F5344CB8AC3E}">
        <p14:creationId xmlns:p14="http://schemas.microsoft.com/office/powerpoint/2010/main" val="1401613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EEDEC3-62C2-4363-BB26-E6EA1895165E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>
          <a:xfrm>
            <a:off x="1665962" y="1136545"/>
            <a:ext cx="5486400" cy="1974476"/>
          </a:xfrm>
        </p:spPr>
        <p:txBody>
          <a:bodyPr/>
          <a:lstStyle/>
          <a:p>
            <a:pPr algn="ctr"/>
            <a:r>
              <a:rPr lang="en-US" sz="1400" dirty="0"/>
              <a:t>Mike Paternoster, KIIS Wizard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b="0" dirty="0">
                <a:solidFill>
                  <a:schemeClr val="tx1"/>
                </a:solidFill>
              </a:rPr>
              <a:t>John Farruggio, Strategic Engineer (East)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Matt Jacobs, TM West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Domonic Palozzi, TM Canada</a:t>
            </a:r>
            <a:endParaRPr lang="en-US" sz="1400" b="0" dirty="0">
              <a:solidFill>
                <a:schemeClr val="tx1"/>
              </a:solidFill>
            </a:endParaRPr>
          </a:p>
          <a:p>
            <a:pPr algn="ctr"/>
            <a:r>
              <a:rPr lang="en-US" b="0" dirty="0">
                <a:solidFill>
                  <a:schemeClr val="tx1"/>
                </a:solidFill>
              </a:rPr>
              <a:t>Fred Perel, TM Central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Support:    Contact Info, Positioning, Tech Questions</a:t>
            </a:r>
          </a:p>
        </p:txBody>
      </p:sp>
      <p:sp>
        <p:nvSpPr>
          <p:cNvPr id="5" name="Rectangle 4"/>
          <p:cNvSpPr/>
          <p:nvPr/>
        </p:nvSpPr>
        <p:spPr>
          <a:xfrm>
            <a:off x="258121" y="3424539"/>
            <a:ext cx="41510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Kelly Garvey |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Software Solutions US &amp; C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Management  | Kodak Alaris USA</a:t>
            </a:r>
          </a:p>
          <a:p>
            <a:r>
              <a:rPr lang="en-US" sz="14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kelly.garvey@kodakalaris.com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| Mobile: 704.840.4149</a:t>
            </a:r>
          </a:p>
          <a:p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61353" y="3422072"/>
            <a:ext cx="433233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Michael J. Paternoster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| Solution Architect | CDIA+</a:t>
            </a:r>
          </a:p>
          <a:p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Management  | Kodak Alaris USA</a:t>
            </a:r>
          </a:p>
          <a:p>
            <a:r>
              <a:rPr lang="en-US" sz="1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Mike.paternoster@kodakalaris.com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| cell: 201.615.1608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07944" y="4519236"/>
            <a:ext cx="28791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http://alarisoneclick.com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43200" y="1027134"/>
            <a:ext cx="3507288" cy="19665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51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EEDEC3-62C2-4363-BB26-E6EA1895165E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60000" y="301345"/>
            <a:ext cx="8424000" cy="417600"/>
          </a:xfrm>
        </p:spPr>
        <p:txBody>
          <a:bodyPr/>
          <a:lstStyle/>
          <a:p>
            <a:r>
              <a:rPr lang="en-US" dirty="0"/>
              <a:t>Alaris Battlecard - Capture Pro / Info Input Solution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2"/>
          </p:nvPr>
        </p:nvSpPr>
        <p:spPr>
          <a:xfrm>
            <a:off x="223284" y="829341"/>
            <a:ext cx="4248508" cy="3880710"/>
          </a:xfrm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1400" kern="0" dirty="0"/>
              <a:t>	Alaris Capture Pro (KCP)</a:t>
            </a:r>
          </a:p>
          <a:p>
            <a:pPr marL="665369" lvl="1" indent="-257175">
              <a:buFontTx/>
              <a:buChar char="•"/>
              <a:defRPr/>
            </a:pPr>
            <a:r>
              <a:rPr lang="en-US" kern="0" dirty="0"/>
              <a:t>Simple to Install, Thick client </a:t>
            </a:r>
          </a:p>
          <a:p>
            <a:pPr marL="665369" lvl="1" indent="-257175">
              <a:buFontTx/>
              <a:buChar char="•"/>
              <a:defRPr/>
            </a:pPr>
            <a:r>
              <a:rPr lang="en-US" b="1" kern="0" dirty="0"/>
              <a:t>Scanners in one location </a:t>
            </a:r>
            <a:r>
              <a:rPr lang="en-US" kern="0" dirty="0"/>
              <a:t>(Docs sent to one Central location for scanning)</a:t>
            </a:r>
          </a:p>
          <a:p>
            <a:pPr marL="665369" lvl="1" indent="-257175">
              <a:buFontTx/>
              <a:buChar char="•"/>
              <a:defRPr/>
            </a:pPr>
            <a:r>
              <a:rPr lang="en-US" b="1" kern="0" dirty="0"/>
              <a:t>30-day Free Trial</a:t>
            </a:r>
            <a:r>
              <a:rPr lang="en-US" kern="0" dirty="0"/>
              <a:t>, begin scanning in minutes</a:t>
            </a:r>
          </a:p>
          <a:p>
            <a:pPr marL="665369" lvl="1" indent="-257175">
              <a:buFontTx/>
              <a:buChar char="•"/>
              <a:defRPr/>
            </a:pPr>
            <a:r>
              <a:rPr lang="en-US" kern="0" dirty="0"/>
              <a:t>Can be used on other scanners (link below)</a:t>
            </a:r>
          </a:p>
          <a:p>
            <a:pPr marL="665369" lvl="1" indent="-257175">
              <a:buFontTx/>
              <a:buChar char="•"/>
              <a:defRPr/>
            </a:pPr>
            <a:r>
              <a:rPr lang="en-US" b="1" kern="0" dirty="0"/>
              <a:t>No image cost </a:t>
            </a:r>
            <a:r>
              <a:rPr lang="en-US" kern="0" dirty="0"/>
              <a:t>/ Initial cost based on scanner speed</a:t>
            </a:r>
          </a:p>
          <a:p>
            <a:pPr marL="665369" lvl="1" indent="-257175">
              <a:buFontTx/>
              <a:buChar char="•"/>
              <a:defRPr/>
            </a:pPr>
            <a:r>
              <a:rPr lang="en-US" kern="0" dirty="0"/>
              <a:t>Fully integrated with i5x50 Sorter Scanners</a:t>
            </a:r>
          </a:p>
          <a:p>
            <a:pPr marL="665369" lvl="1" indent="-257175">
              <a:buFontTx/>
              <a:buChar char="•"/>
              <a:defRPr/>
            </a:pPr>
            <a:r>
              <a:rPr lang="en-US" u="sng" kern="0" dirty="0"/>
              <a:t>Loved by Service Bureaus  </a:t>
            </a:r>
          </a:p>
          <a:p>
            <a:pPr marL="408194" lvl="1">
              <a:defRPr/>
            </a:pPr>
            <a:endParaRPr lang="en-US" sz="1000" kern="0" dirty="0"/>
          </a:p>
          <a:p>
            <a:pPr marL="408194" lvl="1">
              <a:defRPr/>
            </a:pPr>
            <a:r>
              <a:rPr lang="en-US" b="1" kern="0" dirty="0">
                <a:solidFill>
                  <a:schemeClr val="accent1"/>
                </a:solidFill>
              </a:rPr>
              <a:t>Image Controls</a:t>
            </a:r>
          </a:p>
          <a:p>
            <a:pPr marL="665369" lvl="1" indent="-257175">
              <a:buFontTx/>
              <a:buChar char="•"/>
              <a:defRPr/>
            </a:pPr>
            <a:r>
              <a:rPr lang="en-US" kern="0" dirty="0"/>
              <a:t>Excellent image controls for Scan operators</a:t>
            </a:r>
          </a:p>
          <a:p>
            <a:pPr marL="665369" lvl="1" indent="-257175">
              <a:buFontTx/>
              <a:buChar char="•"/>
              <a:defRPr/>
            </a:pPr>
            <a:r>
              <a:rPr lang="en-US" b="1" kern="0" dirty="0"/>
              <a:t>Great for poor / older docs</a:t>
            </a:r>
          </a:p>
          <a:p>
            <a:pPr marL="665369" lvl="1" indent="-257175">
              <a:buFontTx/>
              <a:buChar char="•"/>
              <a:defRPr/>
            </a:pPr>
            <a:r>
              <a:rPr lang="en-US" b="1" kern="0" dirty="0"/>
              <a:t>Dual Stream </a:t>
            </a:r>
            <a:r>
              <a:rPr lang="en-US" kern="0" dirty="0"/>
              <a:t>(color &amp; B/W) Output</a:t>
            </a:r>
          </a:p>
          <a:p>
            <a:pPr marL="665369" lvl="1" indent="-257175">
              <a:buFontTx/>
              <a:buChar char="•"/>
              <a:defRPr/>
            </a:pPr>
            <a:endParaRPr lang="en-US" kern="0" dirty="0"/>
          </a:p>
          <a:p>
            <a:pPr marL="408194" lvl="1">
              <a:defRPr/>
            </a:pPr>
            <a:r>
              <a:rPr lang="en-US" kern="0" dirty="0"/>
              <a:t>Supported Scanners Group (A-G) / </a:t>
            </a:r>
            <a:r>
              <a:rPr lang="en-US" b="1" kern="0" dirty="0"/>
              <a:t>Trial Download</a:t>
            </a:r>
          </a:p>
          <a:p>
            <a:pPr marL="408194" lvl="1">
              <a:defRPr/>
            </a:pPr>
            <a:r>
              <a:rPr lang="en-US" kern="0" dirty="0">
                <a:hlinkClick r:id="rId3"/>
              </a:rPr>
              <a:t>https://www.alarisworld.com/landing-page/supported-scanner-list</a:t>
            </a:r>
            <a:endParaRPr lang="en-US" kern="0" dirty="0"/>
          </a:p>
          <a:p>
            <a:pPr marL="665369" lvl="1" indent="-257175">
              <a:buFontTx/>
              <a:buChar char="•"/>
              <a:defRPr/>
            </a:pPr>
            <a:endParaRPr lang="en-US" kern="0" dirty="0"/>
          </a:p>
          <a:p>
            <a:pPr marL="665369" lvl="1" indent="-257175">
              <a:buFontTx/>
              <a:buChar char="•"/>
              <a:defRPr/>
            </a:pPr>
            <a:endParaRPr lang="en-US" kern="0" dirty="0"/>
          </a:p>
        </p:txBody>
      </p:sp>
      <p:sp>
        <p:nvSpPr>
          <p:cNvPr id="6" name="Content Placeholder 1"/>
          <p:cNvSpPr>
            <a:spLocks noGrp="1"/>
          </p:cNvSpPr>
          <p:nvPr>
            <p:ph sz="quarter" idx="12"/>
          </p:nvPr>
        </p:nvSpPr>
        <p:spPr>
          <a:xfrm>
            <a:off x="4603899" y="829340"/>
            <a:ext cx="4316818" cy="3880710"/>
          </a:xfrm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400" kern="0" dirty="0"/>
              <a:t>        Alaris Info Input Solution</a:t>
            </a:r>
          </a:p>
          <a:p>
            <a:pPr marL="600075" lvl="1" indent="-257175">
              <a:buFontTx/>
              <a:buChar char="•"/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Single server to install and manage / users </a:t>
            </a:r>
            <a:r>
              <a:rPr lang="en-US" b="1" kern="0" dirty="0">
                <a:solidFill>
                  <a:sysClr val="windowText" lastClr="000000"/>
                </a:solidFill>
              </a:rPr>
              <a:t>access system from a web browser</a:t>
            </a:r>
            <a:r>
              <a:rPr lang="en-US" kern="0" dirty="0">
                <a:solidFill>
                  <a:sysClr val="windowText" lastClr="000000"/>
                </a:solidFill>
              </a:rPr>
              <a:t> or app (Thin-Client)</a:t>
            </a:r>
          </a:p>
          <a:p>
            <a:pPr marL="600075" lvl="1" indent="-257175">
              <a:buFontTx/>
              <a:buChar char="•"/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No Application to support on PCs </a:t>
            </a:r>
          </a:p>
          <a:p>
            <a:pPr marL="600075" lvl="1" indent="-257175">
              <a:buFontTx/>
              <a:buChar char="•"/>
              <a:defRPr/>
            </a:pPr>
            <a:r>
              <a:rPr lang="en-US" b="1" kern="0" dirty="0">
                <a:solidFill>
                  <a:sysClr val="windowText" lastClr="000000"/>
                </a:solidFill>
              </a:rPr>
              <a:t>Distributed Scanning / Multiple locations Scalable</a:t>
            </a:r>
            <a:r>
              <a:rPr lang="en-US" kern="0" dirty="0">
                <a:solidFill>
                  <a:sysClr val="windowText" lastClr="000000"/>
                </a:solidFill>
              </a:rPr>
              <a:t> </a:t>
            </a:r>
          </a:p>
          <a:p>
            <a:pPr marL="600075" lvl="1" indent="-257175">
              <a:buFontTx/>
              <a:buChar char="•"/>
              <a:defRPr/>
            </a:pPr>
            <a:r>
              <a:rPr lang="en-US" b="1" kern="0" dirty="0">
                <a:solidFill>
                  <a:sysClr val="windowText" lastClr="000000"/>
                </a:solidFill>
              </a:rPr>
              <a:t>Concurrent Licensing </a:t>
            </a:r>
            <a:r>
              <a:rPr lang="en-US" kern="0" dirty="0">
                <a:solidFill>
                  <a:sysClr val="windowText" lastClr="000000"/>
                </a:solidFill>
              </a:rPr>
              <a:t>/ share Client licenses among scan, index, QC, Admin, import (Folder/outlook)</a:t>
            </a:r>
          </a:p>
          <a:p>
            <a:pPr marL="600075" lvl="1" indent="-257175">
              <a:buFontTx/>
              <a:buChar char="•"/>
              <a:defRPr/>
            </a:pPr>
            <a:r>
              <a:rPr lang="en-US" b="1" kern="0" dirty="0">
                <a:solidFill>
                  <a:sysClr val="windowText" lastClr="000000"/>
                </a:solidFill>
              </a:rPr>
              <a:t>Centralized Admin </a:t>
            </a:r>
            <a:r>
              <a:rPr lang="en-US" kern="0" dirty="0">
                <a:solidFill>
                  <a:sysClr val="windowText" lastClr="000000"/>
                </a:solidFill>
              </a:rPr>
              <a:t>/ </a:t>
            </a:r>
            <a:r>
              <a:rPr lang="en-US" b="1" kern="0" dirty="0">
                <a:solidFill>
                  <a:sysClr val="windowText" lastClr="000000"/>
                </a:solidFill>
              </a:rPr>
              <a:t>Control Access</a:t>
            </a:r>
            <a:r>
              <a:rPr lang="en-US" kern="0" dirty="0">
                <a:solidFill>
                  <a:sysClr val="windowText" lastClr="000000"/>
                </a:solidFill>
              </a:rPr>
              <a:t>, users &amp; groups</a:t>
            </a:r>
          </a:p>
          <a:p>
            <a:pPr marL="600075" lvl="1" indent="-257175">
              <a:buFontTx/>
              <a:buChar char="•"/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Merge scanned and electronic images</a:t>
            </a:r>
          </a:p>
          <a:p>
            <a:pPr marL="342900" lvl="1">
              <a:defRPr/>
            </a:pPr>
            <a:endParaRPr lang="en-US" sz="800" b="1" kern="0" dirty="0">
              <a:solidFill>
                <a:srgbClr val="00B0F0"/>
              </a:solidFill>
            </a:endParaRPr>
          </a:p>
          <a:p>
            <a:pPr marL="342900" lvl="1">
              <a:defRPr/>
            </a:pPr>
            <a:r>
              <a:rPr lang="en-US" b="1" kern="0" dirty="0">
                <a:solidFill>
                  <a:schemeClr val="accent1"/>
                </a:solidFill>
              </a:rPr>
              <a:t>Advanced Integration and Export</a:t>
            </a:r>
          </a:p>
          <a:p>
            <a:pPr marL="600075" lvl="1" indent="-257175">
              <a:buFontTx/>
              <a:buChar char="•"/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Direct integration into advanced Capture or OCR Engines:</a:t>
            </a:r>
            <a:r>
              <a:rPr lang="en-US" b="1" kern="0" dirty="0">
                <a:solidFill>
                  <a:sysClr val="windowText" lastClr="000000"/>
                </a:solidFill>
              </a:rPr>
              <a:t> Kofax</a:t>
            </a:r>
            <a:r>
              <a:rPr lang="en-US" kern="0" dirty="0">
                <a:solidFill>
                  <a:sysClr val="windowText" lastClr="000000"/>
                </a:solidFill>
              </a:rPr>
              <a:t>, Captiva, DataCap, ABBYY &amp; Nuance.</a:t>
            </a:r>
          </a:p>
          <a:p>
            <a:pPr marL="600075" lvl="1" indent="-257175">
              <a:buFontTx/>
              <a:buChar char="•"/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Integrated into LoB apps: </a:t>
            </a:r>
            <a:r>
              <a:rPr lang="en-US" b="1" kern="0" dirty="0">
                <a:solidFill>
                  <a:sysClr val="windowText" lastClr="000000"/>
                </a:solidFill>
              </a:rPr>
              <a:t>AppXtender</a:t>
            </a:r>
            <a:r>
              <a:rPr lang="en-US" kern="0" dirty="0">
                <a:solidFill>
                  <a:sysClr val="windowText" lastClr="000000"/>
                </a:solidFill>
              </a:rPr>
              <a:t> / Box / OpenText / Salesforce / PeopleSoft</a:t>
            </a:r>
          </a:p>
          <a:p>
            <a:pPr marL="600075" lvl="1" indent="-257175">
              <a:buFontTx/>
              <a:buChar char="•"/>
              <a:defRPr/>
            </a:pPr>
            <a:endParaRPr lang="en-US" sz="800" kern="0" dirty="0">
              <a:solidFill>
                <a:sysClr val="windowText" lastClr="000000"/>
              </a:solidFill>
            </a:endParaRPr>
          </a:p>
          <a:p>
            <a:pPr marL="342900" lvl="1"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Contact </a:t>
            </a:r>
            <a:r>
              <a:rPr lang="en-US" b="1" kern="0" dirty="0">
                <a:solidFill>
                  <a:sysClr val="windowText" lastClr="000000"/>
                </a:solidFill>
              </a:rPr>
              <a:t>Kelly Garvey </a:t>
            </a:r>
            <a:r>
              <a:rPr lang="en-US" kern="0" dirty="0">
                <a:solidFill>
                  <a:sysClr val="windowText" lastClr="000000"/>
                </a:solidFill>
              </a:rPr>
              <a:t>for questions or config support</a:t>
            </a:r>
          </a:p>
          <a:p>
            <a:pPr marL="342900" lvl="1">
              <a:defRPr/>
            </a:pPr>
            <a:r>
              <a:rPr lang="en-US" kern="0" dirty="0">
                <a:solidFill>
                  <a:sysClr val="windowText" lastClr="000000"/>
                </a:solidFill>
                <a:hlinkClick r:id="rId4"/>
              </a:rPr>
              <a:t>Kelly.Garvey@kodakalaris.com</a:t>
            </a:r>
            <a:r>
              <a:rPr lang="en-US" kern="0" dirty="0">
                <a:solidFill>
                  <a:sysClr val="windowText" lastClr="000000"/>
                </a:solidFill>
              </a:rPr>
              <a:t> / </a:t>
            </a:r>
            <a:r>
              <a:rPr lang="en-US" b="1" kern="0" dirty="0">
                <a:solidFill>
                  <a:sysClr val="windowText" lastClr="000000"/>
                </a:solidFill>
              </a:rPr>
              <a:t>704-840-4149</a:t>
            </a:r>
          </a:p>
          <a:p>
            <a:pPr marL="600075" lvl="1" indent="-257175">
              <a:buFontTx/>
              <a:buChar char="•"/>
              <a:defRPr/>
            </a:pPr>
            <a:endParaRPr lang="en-US" kern="0" dirty="0">
              <a:solidFill>
                <a:sysClr val="windowText" lastClr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45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differenti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1" y="3858015"/>
            <a:ext cx="9144000" cy="1285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60000" y="257264"/>
            <a:ext cx="8424000" cy="456301"/>
          </a:xfrm>
        </p:spPr>
        <p:txBody>
          <a:bodyPr/>
          <a:lstStyle/>
          <a:p>
            <a:r>
              <a:rPr lang="en-US" dirty="0"/>
              <a:t>Alaris (Kodak Alaris) Software Program 2018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EEDEC3-62C2-4363-BB26-E6EA1895165E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359999" y="839971"/>
            <a:ext cx="8667043" cy="3699553"/>
          </a:xfrm>
        </p:spPr>
        <p:txBody>
          <a:bodyPr/>
          <a:lstStyle/>
          <a:p>
            <a:r>
              <a:rPr lang="en-US" sz="1800" dirty="0"/>
              <a:t>Alaris Capture Software Fit &amp; Positioning (Simple Capture)</a:t>
            </a:r>
          </a:p>
          <a:p>
            <a:endParaRPr lang="en-US" sz="800" dirty="0"/>
          </a:p>
          <a:p>
            <a:r>
              <a:rPr lang="en-US" sz="1800" dirty="0"/>
              <a:t>Software Offerings </a:t>
            </a:r>
          </a:p>
          <a:p>
            <a:r>
              <a:rPr lang="en-US" sz="1800" dirty="0"/>
              <a:t> 	(1) What’s in the Box?  Capture Pro LE / SmartTouch</a:t>
            </a:r>
          </a:p>
          <a:p>
            <a:r>
              <a:rPr lang="en-US" sz="1800" dirty="0"/>
              <a:t>	(2) Capture Pro (KCP) – Thick Client</a:t>
            </a:r>
          </a:p>
          <a:p>
            <a:r>
              <a:rPr lang="en-US" sz="1800" dirty="0"/>
              <a:t>	(3) Info Input Solution – Thin Client</a:t>
            </a:r>
          </a:p>
          <a:p>
            <a:endParaRPr lang="en-US" sz="800" dirty="0"/>
          </a:p>
          <a:p>
            <a:r>
              <a:rPr lang="en-US" sz="1800" dirty="0"/>
              <a:t>Alaris Support on Demos, PoC, Installation and Training</a:t>
            </a:r>
          </a:p>
          <a:p>
            <a:endParaRPr lang="en-US" sz="800" dirty="0"/>
          </a:p>
          <a:p>
            <a:r>
              <a:rPr lang="en-US" sz="1800" dirty="0"/>
              <a:t>30% Margin for Partners</a:t>
            </a:r>
          </a:p>
          <a:p>
            <a:endParaRPr lang="en-US" sz="800" dirty="0"/>
          </a:p>
          <a:p>
            <a:r>
              <a:rPr lang="en-US" sz="1800" dirty="0"/>
              <a:t>Professional Services packages to help you succeed</a:t>
            </a:r>
          </a:p>
          <a:p>
            <a:endParaRPr lang="en-US" dirty="0"/>
          </a:p>
          <a:p>
            <a:r>
              <a:rPr lang="en-US" sz="1800" dirty="0"/>
              <a:t>*Product Configuration provided by NewWave Sales Team</a:t>
            </a:r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50037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differenti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1" y="3858015"/>
            <a:ext cx="9144000" cy="1285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60000" y="301345"/>
            <a:ext cx="8424000" cy="456301"/>
          </a:xfrm>
        </p:spPr>
        <p:txBody>
          <a:bodyPr/>
          <a:lstStyle/>
          <a:p>
            <a:r>
              <a:rPr lang="en-US" dirty="0"/>
              <a:t>Alaris (Kodak Alaris) Capture Offerings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EEDEC3-62C2-4363-BB26-E6EA1895165E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359999" y="861237"/>
            <a:ext cx="8424001" cy="3678288"/>
          </a:xfrm>
        </p:spPr>
        <p:txBody>
          <a:bodyPr/>
          <a:lstStyle/>
          <a:p>
            <a:r>
              <a:rPr lang="en-US" sz="1800" dirty="0"/>
              <a:t>Thick &amp; Thin Client Options – Alaris Capture Pro / Alaris Info Input Solution</a:t>
            </a:r>
          </a:p>
          <a:p>
            <a:endParaRPr lang="en-US" sz="1800" dirty="0"/>
          </a:p>
          <a:p>
            <a:r>
              <a:rPr lang="en-US" sz="1800" dirty="0"/>
              <a:t>Simple Capture (</a:t>
            </a:r>
            <a:r>
              <a:rPr lang="en-US" sz="1800" u="sng" dirty="0"/>
              <a:t>No</a:t>
            </a:r>
            <a:r>
              <a:rPr lang="en-US" sz="1800" dirty="0"/>
              <a:t> Form Recognition or AI)</a:t>
            </a:r>
          </a:p>
          <a:p>
            <a:endParaRPr lang="en-US" sz="1800" dirty="0"/>
          </a:p>
          <a:p>
            <a:r>
              <a:rPr lang="en-US" sz="1800" dirty="0"/>
              <a:t>Database lookups, Barcode, Flexible Indexing, Image Controls</a:t>
            </a:r>
          </a:p>
          <a:p>
            <a:endParaRPr lang="en-US" sz="1800" dirty="0"/>
          </a:p>
          <a:p>
            <a:r>
              <a:rPr lang="en-US" sz="1800" dirty="0"/>
              <a:t>Export Flexibility</a:t>
            </a:r>
          </a:p>
          <a:p>
            <a:endParaRPr lang="en-US" sz="1800" dirty="0"/>
          </a:p>
          <a:p>
            <a:r>
              <a:rPr lang="en-US" sz="1800" dirty="0"/>
              <a:t>Simplified Scan Capture for Advanced Capture Apps – Kofax, Ephesoft</a:t>
            </a:r>
          </a:p>
          <a:p>
            <a:endParaRPr lang="en-US" sz="1800" dirty="0"/>
          </a:p>
          <a:p>
            <a:r>
              <a:rPr lang="en-US" sz="1800" dirty="0"/>
              <a:t>Integration into LoB Systems or EDMs – Box Client, AX Client, Others</a:t>
            </a:r>
          </a:p>
        </p:txBody>
      </p:sp>
    </p:spTree>
    <p:extLst>
      <p:ext uri="{BB962C8B-B14F-4D97-AF65-F5344CB8AC3E}">
        <p14:creationId xmlns:p14="http://schemas.microsoft.com/office/powerpoint/2010/main" val="4059802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differenti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1" y="3858015"/>
            <a:ext cx="9144000" cy="1285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60000" y="301345"/>
            <a:ext cx="8424000" cy="456301"/>
          </a:xfrm>
        </p:spPr>
        <p:txBody>
          <a:bodyPr/>
          <a:lstStyle/>
          <a:p>
            <a:r>
              <a:rPr lang="en-US" dirty="0"/>
              <a:t>Kodak Capture Pro Differentiation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EEDEC3-62C2-4363-BB26-E6EA1895165E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360000" y="962049"/>
            <a:ext cx="4349786" cy="3577475"/>
          </a:xfrm>
        </p:spPr>
        <p:txBody>
          <a:bodyPr/>
          <a:lstStyle/>
          <a:p>
            <a:r>
              <a:rPr lang="en-US" sz="1400" dirty="0"/>
              <a:t>Installation</a:t>
            </a:r>
          </a:p>
          <a:p>
            <a:pPr lvl="2"/>
            <a:r>
              <a:rPr lang="en-US" sz="1400" dirty="0"/>
              <a:t>Simple to install, Thick client </a:t>
            </a:r>
          </a:p>
          <a:p>
            <a:pPr lvl="2"/>
            <a:r>
              <a:rPr lang="en-US" sz="1400" dirty="0"/>
              <a:t>Single or multiple scanners</a:t>
            </a:r>
          </a:p>
          <a:p>
            <a:endParaRPr lang="en-US" sz="600" dirty="0"/>
          </a:p>
          <a:p>
            <a:endParaRPr lang="en-US" sz="1400" dirty="0"/>
          </a:p>
          <a:p>
            <a:r>
              <a:rPr lang="en-US" sz="1400" dirty="0"/>
              <a:t>Quick Trial – 30 Days</a:t>
            </a:r>
          </a:p>
          <a:p>
            <a:pPr lvl="2"/>
            <a:r>
              <a:rPr lang="en-US" sz="1400" dirty="0"/>
              <a:t>Prospect can download software and start scanning in minutes</a:t>
            </a:r>
          </a:p>
          <a:p>
            <a:endParaRPr lang="en-US" sz="600" dirty="0"/>
          </a:p>
          <a:p>
            <a:endParaRPr lang="en-US" sz="1400" dirty="0"/>
          </a:p>
          <a:p>
            <a:r>
              <a:rPr lang="en-US" sz="1400" dirty="0"/>
              <a:t>Support for other Scanner</a:t>
            </a:r>
          </a:p>
          <a:p>
            <a:pPr lvl="2"/>
            <a:r>
              <a:rPr lang="en-US" sz="1400" dirty="0"/>
              <a:t>Can be used on other Scanner models – Group license needed available on web</a:t>
            </a:r>
          </a:p>
          <a:p>
            <a:endParaRPr lang="en-US" sz="600" dirty="0"/>
          </a:p>
        </p:txBody>
      </p:sp>
      <p:sp>
        <p:nvSpPr>
          <p:cNvPr id="6" name="Content Placeholder 7"/>
          <p:cNvSpPr>
            <a:spLocks noGrp="1"/>
          </p:cNvSpPr>
          <p:nvPr>
            <p:ph sz="quarter" idx="12"/>
          </p:nvPr>
        </p:nvSpPr>
        <p:spPr>
          <a:xfrm>
            <a:off x="4709787" y="962049"/>
            <a:ext cx="4074214" cy="3155009"/>
          </a:xfrm>
        </p:spPr>
        <p:txBody>
          <a:bodyPr/>
          <a:lstStyle/>
          <a:p>
            <a:r>
              <a:rPr lang="en-US" sz="1400" dirty="0"/>
              <a:t>Single Purchase license</a:t>
            </a:r>
          </a:p>
          <a:p>
            <a:pPr lvl="2"/>
            <a:r>
              <a:rPr lang="en-US" sz="1400" dirty="0"/>
              <a:t>No image cost </a:t>
            </a:r>
          </a:p>
          <a:p>
            <a:pPr lvl="2"/>
            <a:r>
              <a:rPr lang="en-US" sz="1400" dirty="0"/>
              <a:t>Initial Cost based on speed of scanner</a:t>
            </a:r>
          </a:p>
          <a:p>
            <a:endParaRPr lang="en-US" dirty="0"/>
          </a:p>
          <a:p>
            <a:r>
              <a:rPr lang="en-US" sz="1400" dirty="0"/>
              <a:t>i5650 / i5850 Sorter</a:t>
            </a:r>
          </a:p>
          <a:p>
            <a:pPr lvl="2"/>
            <a:r>
              <a:rPr lang="en-US" sz="1400" dirty="0"/>
              <a:t>Capture Pro fully integrated with the Sorter models</a:t>
            </a:r>
          </a:p>
          <a:p>
            <a:endParaRPr lang="en-US" sz="1400" dirty="0"/>
          </a:p>
          <a:p>
            <a:r>
              <a:rPr lang="en-US" sz="1400" dirty="0"/>
              <a:t>BPO / Service Bureaus</a:t>
            </a:r>
          </a:p>
          <a:p>
            <a:pPr lvl="2"/>
            <a:r>
              <a:rPr lang="en-US" sz="1400" dirty="0"/>
              <a:t>Loved by Scan operators for ease of QC/Indexing </a:t>
            </a:r>
          </a:p>
          <a:p>
            <a:pPr lvl="2"/>
            <a:r>
              <a:rPr lang="en-US" sz="1400" dirty="0"/>
              <a:t>Image Controls for poor docs </a:t>
            </a:r>
          </a:p>
          <a:p>
            <a:pPr marL="0" lvl="2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96830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273458" y="4033381"/>
            <a:ext cx="3870542" cy="11101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60000" y="301345"/>
            <a:ext cx="8424000" cy="447592"/>
          </a:xfrm>
        </p:spPr>
        <p:txBody>
          <a:bodyPr/>
          <a:lstStyle/>
          <a:p>
            <a:r>
              <a:rPr lang="en-US" dirty="0"/>
              <a:t>KCP - Opportunity Targeting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EEDEC3-62C2-4363-BB26-E6EA1895165E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360000" y="985015"/>
            <a:ext cx="4287156" cy="3577475"/>
          </a:xfrm>
        </p:spPr>
        <p:txBody>
          <a:bodyPr/>
          <a:lstStyle/>
          <a:p>
            <a:r>
              <a:rPr lang="en-US" sz="1400" dirty="0"/>
              <a:t>Centralized Scanning</a:t>
            </a:r>
          </a:p>
          <a:p>
            <a:pPr lvl="2"/>
            <a:r>
              <a:rPr lang="en-US" dirty="0"/>
              <a:t>Scanners in one location – all docs sent in</a:t>
            </a:r>
          </a:p>
          <a:p>
            <a:pPr lvl="2"/>
            <a:endParaRPr lang="en-US" dirty="0"/>
          </a:p>
          <a:p>
            <a:r>
              <a:rPr lang="en-US" sz="1400" dirty="0"/>
              <a:t>Image Controls</a:t>
            </a:r>
          </a:p>
          <a:p>
            <a:pPr lvl="2"/>
            <a:r>
              <a:rPr lang="en-US" dirty="0"/>
              <a:t>Excellent user controls for Scan operators</a:t>
            </a:r>
          </a:p>
          <a:p>
            <a:pPr lvl="2"/>
            <a:r>
              <a:rPr lang="en-US" dirty="0"/>
              <a:t>Great for poor / older documents </a:t>
            </a:r>
          </a:p>
          <a:p>
            <a:pPr lvl="2"/>
            <a:r>
              <a:rPr lang="en-US" dirty="0"/>
              <a:t>Dual Stream Output</a:t>
            </a:r>
          </a:p>
          <a:p>
            <a:endParaRPr lang="en-US" sz="600" dirty="0"/>
          </a:p>
          <a:p>
            <a:endParaRPr lang="en-US" dirty="0"/>
          </a:p>
          <a:p>
            <a:r>
              <a:rPr lang="en-US" sz="1400" dirty="0"/>
              <a:t>Sorting / IBML </a:t>
            </a:r>
          </a:p>
          <a:p>
            <a:pPr lvl="2"/>
            <a:r>
              <a:rPr lang="en-US" dirty="0"/>
              <a:t>Large Scanning operations with Sorting needs evaluating IBML </a:t>
            </a:r>
          </a:p>
          <a:p>
            <a:endParaRPr lang="en-US" sz="6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quarter" idx="12"/>
          </p:nvPr>
        </p:nvSpPr>
        <p:spPr>
          <a:xfrm>
            <a:off x="5071875" y="985014"/>
            <a:ext cx="3598225" cy="3577475"/>
          </a:xfrm>
        </p:spPr>
        <p:txBody>
          <a:bodyPr/>
          <a:lstStyle/>
          <a:p>
            <a:r>
              <a:rPr lang="en-US" sz="1400" dirty="0"/>
              <a:t>Indexing &amp; QC Flexibility</a:t>
            </a:r>
          </a:p>
          <a:p>
            <a:pPr lvl="2"/>
            <a:r>
              <a:rPr lang="en-US" dirty="0"/>
              <a:t>Dual keying and other required Indexing procedures</a:t>
            </a:r>
          </a:p>
          <a:p>
            <a:pPr lvl="2"/>
            <a:r>
              <a:rPr lang="en-US" dirty="0"/>
              <a:t>OMR recognition</a:t>
            </a:r>
          </a:p>
          <a:p>
            <a:endParaRPr lang="en-US" sz="600" dirty="0"/>
          </a:p>
          <a:p>
            <a:endParaRPr lang="en-US" dirty="0"/>
          </a:p>
          <a:p>
            <a:r>
              <a:rPr lang="en-US" sz="1400" dirty="0"/>
              <a:t>Language Support</a:t>
            </a:r>
          </a:p>
          <a:p>
            <a:pPr lvl="2"/>
            <a:r>
              <a:rPr lang="en-US" dirty="0">
                <a:solidFill>
                  <a:prstClr val="black"/>
                </a:solidFill>
              </a:rPr>
              <a:t>17 GUI and 126 OCR Languages</a:t>
            </a:r>
            <a:endParaRPr lang="en-US" baseline="30000" dirty="0">
              <a:solidFill>
                <a:prstClr val="black"/>
              </a:solidFill>
            </a:endParaRPr>
          </a:p>
          <a:p>
            <a:pPr lvl="2"/>
            <a:endParaRPr lang="en-US" dirty="0"/>
          </a:p>
          <a:p>
            <a:endParaRPr lang="en-US" sz="6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0511" y="3483571"/>
            <a:ext cx="2980952" cy="15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181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60000" y="301345"/>
            <a:ext cx="8424000" cy="456301"/>
          </a:xfrm>
        </p:spPr>
        <p:txBody>
          <a:bodyPr/>
          <a:lstStyle/>
          <a:p>
            <a:r>
              <a:rPr lang="en-US" dirty="0"/>
              <a:t>Alaris i4x50 / i5x50 Capture Pro Enhancement Option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223284" y="861237"/>
            <a:ext cx="8835655" cy="3678288"/>
          </a:xfrm>
        </p:spPr>
        <p:txBody>
          <a:bodyPr/>
          <a:lstStyle/>
          <a:p>
            <a:r>
              <a:rPr lang="en-US" sz="1600" dirty="0"/>
              <a:t>Why add Capture Pro to an Alaris i4x50 / i5x50 Scanner?</a:t>
            </a:r>
          </a:p>
          <a:p>
            <a:endParaRPr lang="en-US" sz="800" dirty="0"/>
          </a:p>
          <a:p>
            <a:r>
              <a:rPr lang="en-US" sz="1400" b="0" dirty="0">
                <a:solidFill>
                  <a:schemeClr val="tx1"/>
                </a:solidFill>
              </a:rPr>
              <a:t>	1) i5250, i5650, i5850 </a:t>
            </a:r>
            <a:r>
              <a:rPr lang="en-US" sz="1400" b="0" u="sng" dirty="0">
                <a:solidFill>
                  <a:schemeClr val="tx1"/>
                </a:solidFill>
              </a:rPr>
              <a:t>DO NOT </a:t>
            </a:r>
            <a:r>
              <a:rPr lang="en-US" sz="1400" b="0" dirty="0">
                <a:solidFill>
                  <a:schemeClr val="tx1"/>
                </a:solidFill>
              </a:rPr>
              <a:t>come with Scan Software - Capture Pro LE or SmartTouch</a:t>
            </a:r>
          </a:p>
          <a:p>
            <a:r>
              <a:rPr lang="en-US" sz="1400" b="0" dirty="0">
                <a:solidFill>
                  <a:schemeClr val="tx1"/>
                </a:solidFill>
              </a:rPr>
              <a:t>	2) Capture Pro attach rate is 20% in Alaris Production Scanning</a:t>
            </a:r>
          </a:p>
          <a:p>
            <a:r>
              <a:rPr lang="en-US" sz="1400" b="0" dirty="0">
                <a:solidFill>
                  <a:schemeClr val="tx1"/>
                </a:solidFill>
              </a:rPr>
              <a:t>	3) Clients use Capture Pro to feed Advanced Capture because it is easier for scan operators</a:t>
            </a:r>
          </a:p>
          <a:p>
            <a:r>
              <a:rPr lang="en-US" sz="1400" b="0" dirty="0">
                <a:solidFill>
                  <a:schemeClr val="tx1"/>
                </a:solidFill>
              </a:rPr>
              <a:t>	</a:t>
            </a:r>
            <a:endParaRPr lang="en-US" sz="1400" dirty="0"/>
          </a:p>
          <a:p>
            <a:r>
              <a:rPr lang="en-US" sz="1600" dirty="0"/>
              <a:t>What Additional Features come with Capture Pro for Alaris i4x50 &amp; i5x50’s?</a:t>
            </a:r>
          </a:p>
          <a:p>
            <a:endParaRPr lang="en-US" sz="400" dirty="0"/>
          </a:p>
          <a:p>
            <a:pPr marL="466725" lvl="2" indent="-285750"/>
            <a:r>
              <a:rPr lang="en-US" sz="1400" dirty="0"/>
              <a:t>Multi-Batch Scanning, Multiple index fields, Multiple barcodes, Split on barcodes</a:t>
            </a:r>
          </a:p>
          <a:p>
            <a:pPr marL="466725" lvl="2" indent="-285750"/>
            <a:r>
              <a:rPr lang="en-US" sz="1400" dirty="0"/>
              <a:t>Intelligent Quality Control – Auto flag questionable images, easily reprocess images without rescanning</a:t>
            </a:r>
          </a:p>
          <a:p>
            <a:pPr marL="466725" lvl="2" indent="-285750"/>
            <a:r>
              <a:rPr lang="en-US" sz="1400" dirty="0"/>
              <a:t>Advanced Image Controls - merge / split</a:t>
            </a:r>
          </a:p>
          <a:p>
            <a:pPr marL="466725" lvl="2" indent="-285750"/>
            <a:r>
              <a:rPr lang="en-US" sz="1400" dirty="0"/>
              <a:t>Zonal OCR, Database Lookup, Double data Indexing</a:t>
            </a:r>
          </a:p>
          <a:p>
            <a:pPr marL="466725" lvl="2" indent="-285750"/>
            <a:r>
              <a:rPr lang="en-US" sz="1400" dirty="0"/>
              <a:t>Indexing workstations</a:t>
            </a:r>
          </a:p>
          <a:p>
            <a:pPr marL="466725" lvl="2" indent="-285750"/>
            <a:r>
              <a:rPr lang="en-US" sz="1400" dirty="0"/>
              <a:t>Supports other scanner manufacturers</a:t>
            </a:r>
          </a:p>
          <a:p>
            <a:pPr marL="466725" lvl="2" indent="-285750"/>
            <a:r>
              <a:rPr lang="en-US" sz="1400" dirty="0"/>
              <a:t>Group E, F &amp; G can be used to monitor a network folder/location</a:t>
            </a:r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2334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differenti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1" y="3858015"/>
            <a:ext cx="9144000" cy="1285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60000" y="301345"/>
            <a:ext cx="8424000" cy="456301"/>
          </a:xfrm>
        </p:spPr>
        <p:txBody>
          <a:bodyPr/>
          <a:lstStyle/>
          <a:p>
            <a:r>
              <a:rPr lang="en-US" dirty="0"/>
              <a:t>Kodak Info Input Differentiation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EEDEC3-62C2-4363-BB26-E6EA1895165E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360000" y="757647"/>
            <a:ext cx="4349786" cy="3781878"/>
          </a:xfrm>
        </p:spPr>
        <p:txBody>
          <a:bodyPr/>
          <a:lstStyle/>
          <a:p>
            <a:r>
              <a:rPr lang="en-US" sz="1400" dirty="0"/>
              <a:t>Installation</a:t>
            </a:r>
          </a:p>
          <a:p>
            <a:pPr lvl="2"/>
            <a:r>
              <a:rPr lang="en-US" sz="1400" dirty="0"/>
              <a:t>Simple, even for large implementations</a:t>
            </a:r>
          </a:p>
          <a:p>
            <a:pPr lvl="2"/>
            <a:r>
              <a:rPr lang="en-US" sz="1400" dirty="0"/>
              <a:t>Only requires a server component to be installed</a:t>
            </a:r>
          </a:p>
          <a:p>
            <a:pPr lvl="2"/>
            <a:r>
              <a:rPr lang="en-US" sz="1400" dirty="0"/>
              <a:t>Clients can Access from a browser</a:t>
            </a:r>
          </a:p>
          <a:p>
            <a:endParaRPr lang="en-US" sz="1400" dirty="0"/>
          </a:p>
          <a:p>
            <a:r>
              <a:rPr lang="en-US" sz="1400" dirty="0"/>
              <a:t>Central Management</a:t>
            </a:r>
          </a:p>
          <a:p>
            <a:pPr lvl="2"/>
            <a:r>
              <a:rPr lang="en-US" sz="1400" dirty="0"/>
              <a:t>Reduces implementation time for new applications and support</a:t>
            </a:r>
          </a:p>
          <a:p>
            <a:endParaRPr lang="en-US" sz="1400" dirty="0"/>
          </a:p>
          <a:p>
            <a:r>
              <a:rPr lang="en-US" sz="1400" dirty="0"/>
              <a:t>Multi-Vendor Environment</a:t>
            </a:r>
          </a:p>
          <a:p>
            <a:pPr lvl="2"/>
            <a:r>
              <a:rPr lang="en-US" sz="1400" dirty="0"/>
              <a:t>Uniform scan application for all TWAIN / ISIS scanners</a:t>
            </a:r>
          </a:p>
          <a:p>
            <a:endParaRPr lang="en-US" sz="600" dirty="0"/>
          </a:p>
          <a:p>
            <a:r>
              <a:rPr lang="en-US" sz="1400" dirty="0"/>
              <a:t>Direct Integration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Application Xtender, Box, OpenText Platform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Kofax Capture </a:t>
            </a:r>
          </a:p>
          <a:p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6" name="Content Placeholder 7"/>
          <p:cNvSpPr>
            <a:spLocks noGrp="1"/>
          </p:cNvSpPr>
          <p:nvPr>
            <p:ph sz="quarter" idx="12"/>
          </p:nvPr>
        </p:nvSpPr>
        <p:spPr>
          <a:xfrm>
            <a:off x="4709787" y="757647"/>
            <a:ext cx="4074214" cy="3359411"/>
          </a:xfrm>
        </p:spPr>
        <p:txBody>
          <a:bodyPr/>
          <a:lstStyle/>
          <a:p>
            <a:r>
              <a:rPr lang="en-US" sz="1400" dirty="0"/>
              <a:t>Concurrent-user Pricing</a:t>
            </a:r>
          </a:p>
          <a:p>
            <a:pPr lvl="2"/>
            <a:r>
              <a:rPr lang="en-US" sz="1400" dirty="0"/>
              <a:t>Priced based on the number of concurrent users you want to support; there is no page-volume license required.</a:t>
            </a:r>
          </a:p>
          <a:p>
            <a:endParaRPr lang="en-US" dirty="0"/>
          </a:p>
          <a:p>
            <a:r>
              <a:rPr lang="en-US" sz="1400" dirty="0"/>
              <a:t>Cross-Platform Support</a:t>
            </a:r>
          </a:p>
          <a:p>
            <a:pPr lvl="2"/>
            <a:r>
              <a:rPr lang="en-US" sz="1400" dirty="0"/>
              <a:t>We support Windows, Linux, Mac, Unix</a:t>
            </a:r>
          </a:p>
          <a:p>
            <a:endParaRPr lang="en-US" sz="1400" dirty="0"/>
          </a:p>
          <a:p>
            <a:r>
              <a:rPr lang="en-US" sz="1400" dirty="0"/>
              <a:t>Security</a:t>
            </a:r>
          </a:p>
          <a:p>
            <a:pPr lvl="2"/>
            <a:r>
              <a:rPr lang="en-US" sz="1400" dirty="0"/>
              <a:t>All communication can be secured using standard SSL encryption.</a:t>
            </a:r>
          </a:p>
          <a:p>
            <a:pPr lvl="2"/>
            <a:r>
              <a:rPr lang="en-US" sz="1400" dirty="0"/>
              <a:t>SSL Client and Server certificates can be used for extra security.</a:t>
            </a:r>
          </a:p>
        </p:txBody>
      </p:sp>
    </p:spTree>
    <p:extLst>
      <p:ext uri="{BB962C8B-B14F-4D97-AF65-F5344CB8AC3E}">
        <p14:creationId xmlns:p14="http://schemas.microsoft.com/office/powerpoint/2010/main" val="634699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273458" y="4033381"/>
            <a:ext cx="3870542" cy="11101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60000" y="301345"/>
            <a:ext cx="8424000" cy="447592"/>
          </a:xfrm>
        </p:spPr>
        <p:txBody>
          <a:bodyPr/>
          <a:lstStyle/>
          <a:p>
            <a:r>
              <a:rPr lang="en-US" dirty="0"/>
              <a:t>KIIS - Opportunity Targeting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EEDEC3-62C2-4363-BB26-E6EA1895165E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360000" y="985015"/>
            <a:ext cx="4287156" cy="3577475"/>
          </a:xfrm>
        </p:spPr>
        <p:txBody>
          <a:bodyPr/>
          <a:lstStyle/>
          <a:p>
            <a:r>
              <a:rPr lang="en-US" sz="1400" dirty="0"/>
              <a:t>Simplification</a:t>
            </a:r>
          </a:p>
          <a:p>
            <a:pPr lvl="2"/>
            <a:r>
              <a:rPr lang="en-US" dirty="0"/>
              <a:t>Inconsistent capture applications across an enterprise can be simplified to a common Distributed Scan User Interface</a:t>
            </a:r>
          </a:p>
          <a:p>
            <a:endParaRPr lang="en-US" sz="600" dirty="0"/>
          </a:p>
          <a:p>
            <a:endParaRPr lang="en-US" dirty="0"/>
          </a:p>
          <a:p>
            <a:r>
              <a:rPr lang="en-US" sz="1400" dirty="0"/>
              <a:t>Uniform Scan Application</a:t>
            </a:r>
          </a:p>
          <a:p>
            <a:pPr lvl="2"/>
            <a:r>
              <a:rPr lang="en-US" dirty="0"/>
              <a:t>Even across a multi vendor environment, for all TWAIN / ISIS-compliant scanners</a:t>
            </a:r>
          </a:p>
          <a:p>
            <a:endParaRPr lang="en-US" sz="600" dirty="0"/>
          </a:p>
          <a:p>
            <a:endParaRPr lang="en-US" dirty="0"/>
          </a:p>
          <a:p>
            <a:r>
              <a:rPr lang="en-US" sz="1400" dirty="0"/>
              <a:t>“Moving to the Edge” or “Scanning at the Point of Origin”</a:t>
            </a:r>
          </a:p>
          <a:p>
            <a:pPr lvl="2"/>
            <a:r>
              <a:rPr lang="en-US" dirty="0"/>
              <a:t>Remote and branch scanning moves digitization – and its efficiencies – to the earliest point in the work process</a:t>
            </a:r>
          </a:p>
          <a:p>
            <a:endParaRPr lang="en-US" sz="600" dirty="0"/>
          </a:p>
          <a:p>
            <a:endParaRPr lang="en-US" dirty="0"/>
          </a:p>
          <a:p>
            <a:r>
              <a:rPr lang="en-US" sz="1400" dirty="0"/>
              <a:t>Thick-client disadvantages disappear</a:t>
            </a:r>
          </a:p>
          <a:p>
            <a:pPr lvl="2"/>
            <a:r>
              <a:rPr lang="en-US" dirty="0"/>
              <a:t>Decision makers are often unhappy with licensing fees, maintenance costs, server costs, end-user learning curves</a:t>
            </a:r>
            <a:br>
              <a:rPr lang="en-US" dirty="0"/>
            </a:br>
            <a:r>
              <a:rPr lang="en-US" dirty="0"/>
              <a:t>of thick client capture systems (e.g. Kofax Capture/Captiva)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sz="quarter" idx="12"/>
          </p:nvPr>
        </p:nvSpPr>
        <p:spPr>
          <a:xfrm>
            <a:off x="5071875" y="985014"/>
            <a:ext cx="3598225" cy="3577475"/>
          </a:xfrm>
        </p:spPr>
        <p:txBody>
          <a:bodyPr/>
          <a:lstStyle/>
          <a:p>
            <a:r>
              <a:rPr lang="en-US" sz="1400" dirty="0"/>
              <a:t>Scanner Deployment and Management</a:t>
            </a:r>
          </a:p>
          <a:p>
            <a:pPr lvl="2"/>
            <a:r>
              <a:rPr lang="en-US" dirty="0"/>
              <a:t>Architecture supports easy deployment of new devices or management of existing ones</a:t>
            </a:r>
          </a:p>
          <a:p>
            <a:endParaRPr lang="en-US" sz="600" dirty="0"/>
          </a:p>
          <a:p>
            <a:endParaRPr lang="en-US" dirty="0"/>
          </a:p>
          <a:p>
            <a:r>
              <a:rPr lang="en-US" sz="1400" dirty="0"/>
              <a:t>Enables Cloud Offerings</a:t>
            </a:r>
          </a:p>
          <a:p>
            <a:pPr lvl="2"/>
            <a:r>
              <a:rPr lang="en-US" dirty="0"/>
              <a:t>Allows BPOs and Service Providers to provide cloud capabilities</a:t>
            </a:r>
          </a:p>
          <a:p>
            <a:endParaRPr lang="en-US" sz="600" dirty="0"/>
          </a:p>
          <a:p>
            <a:endParaRPr lang="en-US" dirty="0"/>
          </a:p>
          <a:p>
            <a:r>
              <a:rPr lang="en-US" sz="1400" dirty="0"/>
              <a:t>Customize Business Applications</a:t>
            </a:r>
          </a:p>
          <a:p>
            <a:pPr lvl="2"/>
            <a:r>
              <a:rPr lang="en-US" dirty="0"/>
              <a:t>Add a Scan Button to a Line of Business application (</a:t>
            </a:r>
            <a:r>
              <a:rPr lang="en-US" i="1" dirty="0"/>
              <a:t>e.g.</a:t>
            </a:r>
            <a:r>
              <a:rPr lang="en-US" dirty="0"/>
              <a:t> new account opening)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0511" y="3483571"/>
            <a:ext cx="2980952" cy="15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758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EEDEC3-62C2-4363-BB26-E6EA1895165E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60000" y="301345"/>
            <a:ext cx="8424000" cy="417600"/>
          </a:xfrm>
        </p:spPr>
        <p:txBody>
          <a:bodyPr/>
          <a:lstStyle/>
          <a:p>
            <a:r>
              <a:rPr lang="en-US" dirty="0"/>
              <a:t>KIIS Web Capture Impact Areas / Business Challenges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2"/>
          </p:nvPr>
        </p:nvSpPr>
        <p:spPr>
          <a:xfrm>
            <a:off x="360000" y="1049519"/>
            <a:ext cx="4111792" cy="3660531"/>
          </a:xfrm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1400" kern="0" dirty="0"/>
              <a:t>Streamline Processes </a:t>
            </a:r>
          </a:p>
          <a:p>
            <a:pPr marL="665369" lvl="1" indent="-257175">
              <a:buFontTx/>
              <a:buChar char="•"/>
              <a:defRPr/>
            </a:pPr>
            <a:r>
              <a:rPr lang="en-US" kern="0" dirty="0"/>
              <a:t>Merge documents and data</a:t>
            </a:r>
          </a:p>
          <a:p>
            <a:pPr marL="665369" lvl="1" indent="-257175">
              <a:buFontTx/>
              <a:buChar char="•"/>
              <a:defRPr/>
            </a:pPr>
            <a:r>
              <a:rPr lang="en-US" b="1" kern="0" dirty="0"/>
              <a:t>Seamless integration </a:t>
            </a:r>
            <a:r>
              <a:rPr lang="en-US" kern="0" dirty="0"/>
              <a:t>into business applications – SalesForce, PeopleSoft, BANNER</a:t>
            </a:r>
          </a:p>
          <a:p>
            <a:pPr marL="665369" lvl="1" indent="-257175">
              <a:buFontTx/>
              <a:buChar char="•"/>
              <a:defRPr/>
            </a:pPr>
            <a:r>
              <a:rPr lang="en-US" kern="0" dirty="0"/>
              <a:t>Batch </a:t>
            </a:r>
            <a:r>
              <a:rPr lang="en-US" kern="0" dirty="0">
                <a:solidFill>
                  <a:sysClr val="windowText" lastClr="000000"/>
                </a:solidFill>
              </a:rPr>
              <a:t>and </a:t>
            </a:r>
            <a:r>
              <a:rPr lang="en-US" b="1" kern="0" dirty="0">
                <a:solidFill>
                  <a:sysClr val="windowText" lastClr="000000"/>
                </a:solidFill>
              </a:rPr>
              <a:t>On-Demand (Transactional) </a:t>
            </a:r>
            <a:r>
              <a:rPr lang="en-US" kern="0" dirty="0">
                <a:solidFill>
                  <a:sysClr val="windowText" lastClr="000000"/>
                </a:solidFill>
              </a:rPr>
              <a:t>scanning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endParaRPr lang="en-US" sz="1400" kern="0" dirty="0"/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400" kern="0" dirty="0"/>
              <a:t>Web Connectivity</a:t>
            </a:r>
          </a:p>
          <a:p>
            <a:pPr marL="600075" lvl="1" indent="-257175">
              <a:buFontTx/>
              <a:buChar char="•"/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Integrate Capture, Including </a:t>
            </a:r>
            <a:r>
              <a:rPr lang="en-US" b="1" kern="0" dirty="0">
                <a:solidFill>
                  <a:sysClr val="windowText" lastClr="000000"/>
                </a:solidFill>
              </a:rPr>
              <a:t>Mobile</a:t>
            </a:r>
            <a:r>
              <a:rPr lang="en-US" kern="0" dirty="0">
                <a:solidFill>
                  <a:sysClr val="windowText" lastClr="000000"/>
                </a:solidFill>
              </a:rPr>
              <a:t>, into your workflow</a:t>
            </a:r>
          </a:p>
          <a:p>
            <a:pPr marL="600075" lvl="1" indent="-257175">
              <a:buFontTx/>
              <a:buChar char="•"/>
              <a:defRPr/>
            </a:pPr>
            <a:r>
              <a:rPr lang="en-US" b="1" kern="0" dirty="0">
                <a:solidFill>
                  <a:sysClr val="windowText" lastClr="000000"/>
                </a:solidFill>
              </a:rPr>
              <a:t>Centralized Admin</a:t>
            </a:r>
            <a:r>
              <a:rPr lang="en-US" kern="0" dirty="0">
                <a:solidFill>
                  <a:sysClr val="windowText" lastClr="000000"/>
                </a:solidFill>
              </a:rPr>
              <a:t>, Deployment and Updates</a:t>
            </a:r>
            <a:endParaRPr lang="en-US" b="1" kern="0" dirty="0">
              <a:solidFill>
                <a:sysClr val="windowText" lastClr="000000"/>
              </a:solidFill>
            </a:endParaRPr>
          </a:p>
          <a:p>
            <a:pPr lvl="0">
              <a:spcBef>
                <a:spcPct val="20000"/>
              </a:spcBef>
              <a:buClr>
                <a:schemeClr val="accent1"/>
              </a:buClr>
              <a:defRPr/>
            </a:pPr>
            <a:endParaRPr lang="en-US" sz="1400" kern="0" dirty="0"/>
          </a:p>
          <a:p>
            <a:pPr lvl="0"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400" kern="0" dirty="0"/>
              <a:t>Changing Compliance Needs</a:t>
            </a:r>
          </a:p>
          <a:p>
            <a:pPr marL="600075" lvl="1" indent="-257175">
              <a:buFontTx/>
              <a:buChar char="•"/>
              <a:defRPr/>
            </a:pPr>
            <a:r>
              <a:rPr lang="en-US" b="1" kern="0" dirty="0">
                <a:solidFill>
                  <a:sysClr val="windowText" lastClr="000000"/>
                </a:solidFill>
              </a:rPr>
              <a:t>Control Access</a:t>
            </a:r>
            <a:r>
              <a:rPr lang="en-US" kern="0" dirty="0">
                <a:solidFill>
                  <a:sysClr val="windowText" lastClr="000000"/>
                </a:solidFill>
              </a:rPr>
              <a:t> – users, groups, remote access</a:t>
            </a:r>
          </a:p>
          <a:p>
            <a:pPr marL="600075" lvl="1" indent="-257175">
              <a:buFontTx/>
              <a:buChar char="•"/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Ensure chain of custody (who scanned, what, when, where image and data lives)</a:t>
            </a:r>
          </a:p>
          <a:p>
            <a:pPr marL="600075" lvl="1" indent="-257175">
              <a:buFontTx/>
              <a:buChar char="•"/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Make fraud detection and compliance easier</a:t>
            </a:r>
          </a:p>
        </p:txBody>
      </p:sp>
      <p:sp>
        <p:nvSpPr>
          <p:cNvPr id="6" name="Content Placeholder 1"/>
          <p:cNvSpPr>
            <a:spLocks noGrp="1"/>
          </p:cNvSpPr>
          <p:nvPr>
            <p:ph sz="quarter" idx="12"/>
          </p:nvPr>
        </p:nvSpPr>
        <p:spPr>
          <a:xfrm>
            <a:off x="5035463" y="1049519"/>
            <a:ext cx="3748537" cy="2532925"/>
          </a:xfrm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400" kern="0" dirty="0"/>
              <a:t>Cost Management</a:t>
            </a:r>
          </a:p>
          <a:p>
            <a:pPr marL="600075" lvl="1" indent="-257175">
              <a:buFontTx/>
              <a:buChar char="•"/>
              <a:defRPr/>
            </a:pPr>
            <a:r>
              <a:rPr lang="en-US" b="1" kern="0" dirty="0">
                <a:solidFill>
                  <a:sysClr val="windowText" lastClr="000000"/>
                </a:solidFill>
              </a:rPr>
              <a:t>Scalable</a:t>
            </a:r>
            <a:r>
              <a:rPr lang="en-US" kern="0" dirty="0">
                <a:solidFill>
                  <a:sysClr val="windowText" lastClr="000000"/>
                </a:solidFill>
              </a:rPr>
              <a:t> – License sharing</a:t>
            </a:r>
          </a:p>
          <a:p>
            <a:pPr marL="600075" lvl="1" indent="-257175">
              <a:buFontTx/>
              <a:buChar char="•"/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Reduce Licensing, image charges, upgrades, and training costs</a:t>
            </a:r>
          </a:p>
          <a:p>
            <a:pPr marL="600075" lvl="1" indent="-257175">
              <a:buFontTx/>
              <a:buChar char="•"/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Drive RoI</a:t>
            </a:r>
          </a:p>
          <a:p>
            <a:pPr lvl="0">
              <a:spcBef>
                <a:spcPts val="936"/>
              </a:spcBef>
              <a:buClr>
                <a:srgbClr val="4F81BD"/>
              </a:buClr>
              <a:defRPr/>
            </a:pPr>
            <a:r>
              <a:rPr lang="en-US" sz="1400" kern="0" dirty="0"/>
              <a:t>Improve your Customer Experience</a:t>
            </a:r>
          </a:p>
          <a:p>
            <a:pPr marL="600075" lvl="1" indent="-257175">
              <a:buFontTx/>
              <a:buChar char="•"/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Ease of use for employees </a:t>
            </a:r>
          </a:p>
          <a:p>
            <a:pPr marL="600075" lvl="1" indent="-257175">
              <a:buFontTx/>
              <a:buChar char="•"/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Speed up document processing by scanning at the </a:t>
            </a:r>
            <a:r>
              <a:rPr lang="en-US" b="1" kern="0" dirty="0">
                <a:solidFill>
                  <a:sysClr val="windowText" lastClr="000000"/>
                </a:solidFill>
              </a:rPr>
              <a:t>Point of Origin</a:t>
            </a:r>
          </a:p>
          <a:p>
            <a:endParaRPr lang="en-US" dirty="0"/>
          </a:p>
        </p:txBody>
      </p:sp>
      <p:pic>
        <p:nvPicPr>
          <p:cNvPr id="3074" name="Picture 2" descr="Image result for challeng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3562" y="3867938"/>
            <a:ext cx="3691851" cy="1257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8540851"/>
      </p:ext>
    </p:extLst>
  </p:cSld>
  <p:clrMapOvr>
    <a:masterClrMapping/>
  </p:clrMapOvr>
</p:sld>
</file>

<file path=ppt/theme/theme1.xml><?xml version="1.0" encoding="utf-8"?>
<a:theme xmlns:a="http://schemas.openxmlformats.org/drawingml/2006/main" name="Logo Slides w/ copyright">
  <a:themeElements>
    <a:clrScheme name="KA_IM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37B4AA"/>
      </a:accent1>
      <a:accent2>
        <a:srgbClr val="6E6E6E"/>
      </a:accent2>
      <a:accent3>
        <a:srgbClr val="8C3291"/>
      </a:accent3>
      <a:accent4>
        <a:srgbClr val="504696"/>
      </a:accent4>
      <a:accent5>
        <a:srgbClr val="C8DC46"/>
      </a:accent5>
      <a:accent6>
        <a:srgbClr val="F05A28"/>
      </a:accent6>
      <a:hlink>
        <a:srgbClr val="37B4AA"/>
      </a:hlink>
      <a:folHlink>
        <a:srgbClr val="37B4AA"/>
      </a:folHlink>
    </a:clrScheme>
    <a:fontScheme name="KA_I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>
          <a:defRPr sz="120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KA IM Template (16-9).potx" id="{18C0AE35-647F-4EF9-99B5-152E2F9D01FD}" vid="{5B25685C-CA47-4305-AFAC-B47AE0DAC548}"/>
    </a:ext>
  </a:extLst>
</a:theme>
</file>

<file path=ppt/theme/theme2.xml><?xml version="1.0" encoding="utf-8"?>
<a:theme xmlns:a="http://schemas.openxmlformats.org/drawingml/2006/main" name="Title Slides">
  <a:themeElements>
    <a:clrScheme name="KA_IM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37B4AA"/>
      </a:accent1>
      <a:accent2>
        <a:srgbClr val="6E6E6E"/>
      </a:accent2>
      <a:accent3>
        <a:srgbClr val="8C3291"/>
      </a:accent3>
      <a:accent4>
        <a:srgbClr val="504696"/>
      </a:accent4>
      <a:accent5>
        <a:srgbClr val="C8DC46"/>
      </a:accent5>
      <a:accent6>
        <a:srgbClr val="F05A28"/>
      </a:accent6>
      <a:hlink>
        <a:srgbClr val="37B4AA"/>
      </a:hlink>
      <a:folHlink>
        <a:srgbClr val="37B4AA"/>
      </a:folHlink>
    </a:clrScheme>
    <a:fontScheme name="KA_I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>
          <a:defRPr sz="120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KA IM Template (16-9).potx" id="{18C0AE35-647F-4EF9-99B5-152E2F9D01FD}" vid="{C39F5D3E-8E95-4E63-AAB7-512C4FF1A002}"/>
    </a:ext>
  </a:extLst>
</a:theme>
</file>

<file path=ppt/theme/theme3.xml><?xml version="1.0" encoding="utf-8"?>
<a:theme xmlns:a="http://schemas.openxmlformats.org/drawingml/2006/main" name="Content Slides">
  <a:themeElements>
    <a:clrScheme name="KA_IM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37B4AA"/>
      </a:accent1>
      <a:accent2>
        <a:srgbClr val="6E6E6E"/>
      </a:accent2>
      <a:accent3>
        <a:srgbClr val="8C3291"/>
      </a:accent3>
      <a:accent4>
        <a:srgbClr val="504696"/>
      </a:accent4>
      <a:accent5>
        <a:srgbClr val="C8DC46"/>
      </a:accent5>
      <a:accent6>
        <a:srgbClr val="F05A28"/>
      </a:accent6>
      <a:hlink>
        <a:srgbClr val="37B4AA"/>
      </a:hlink>
      <a:folHlink>
        <a:srgbClr val="37B4AA"/>
      </a:folHlink>
    </a:clrScheme>
    <a:fontScheme name="KA_I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>
          <a:defRPr sz="120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KA IM Template (16-9).potx" id="{18C0AE35-647F-4EF9-99B5-152E2F9D01FD}" vid="{C8944AB7-AEA5-49A9-A69E-5C278D93538D}"/>
    </a:ext>
  </a:extLst>
</a:theme>
</file>

<file path=ppt/theme/theme4.xml><?xml version="1.0" encoding="utf-8"?>
<a:theme xmlns:a="http://schemas.openxmlformats.org/drawingml/2006/main" name="Statement Slides">
  <a:themeElements>
    <a:clrScheme name="KA_IM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37B4AA"/>
      </a:accent1>
      <a:accent2>
        <a:srgbClr val="6E6E6E"/>
      </a:accent2>
      <a:accent3>
        <a:srgbClr val="8C3291"/>
      </a:accent3>
      <a:accent4>
        <a:srgbClr val="504696"/>
      </a:accent4>
      <a:accent5>
        <a:srgbClr val="C8DC46"/>
      </a:accent5>
      <a:accent6>
        <a:srgbClr val="F05A28"/>
      </a:accent6>
      <a:hlink>
        <a:srgbClr val="37B4AA"/>
      </a:hlink>
      <a:folHlink>
        <a:srgbClr val="37B4AA"/>
      </a:folHlink>
    </a:clrScheme>
    <a:fontScheme name="KA_I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>
          <a:defRPr sz="120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KA IM Template (16-9).potx" id="{18C0AE35-647F-4EF9-99B5-152E2F9D01FD}" vid="{1799D3B8-1193-475E-83FB-CC4DB8B17ACA}"/>
    </a:ext>
  </a:extLst>
</a:theme>
</file>

<file path=ppt/theme/theme5.xml><?xml version="1.0" encoding="utf-8"?>
<a:theme xmlns:a="http://schemas.openxmlformats.org/drawingml/2006/main" name="Divider Slides">
  <a:themeElements>
    <a:clrScheme name="KA_IM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37B4AA"/>
      </a:accent1>
      <a:accent2>
        <a:srgbClr val="6E6E6E"/>
      </a:accent2>
      <a:accent3>
        <a:srgbClr val="8C3291"/>
      </a:accent3>
      <a:accent4>
        <a:srgbClr val="504696"/>
      </a:accent4>
      <a:accent5>
        <a:srgbClr val="C8DC46"/>
      </a:accent5>
      <a:accent6>
        <a:srgbClr val="F05A28"/>
      </a:accent6>
      <a:hlink>
        <a:srgbClr val="37B4AA"/>
      </a:hlink>
      <a:folHlink>
        <a:srgbClr val="37B4AA"/>
      </a:folHlink>
    </a:clrScheme>
    <a:fontScheme name="KA_I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>
          <a:defRPr sz="120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KA IM Template (16-9).potx" id="{18C0AE35-647F-4EF9-99B5-152E2F9D01FD}" vid="{6316390E-02FF-46EC-87B6-71AB327C8404}"/>
    </a:ext>
  </a:extLst>
</a:theme>
</file>

<file path=ppt/theme/theme6.xml><?xml version="1.0" encoding="utf-8"?>
<a:theme xmlns:a="http://schemas.openxmlformats.org/drawingml/2006/main" name="Picture Divider Slides">
  <a:themeElements>
    <a:clrScheme name="KA_IM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37B4AA"/>
      </a:accent1>
      <a:accent2>
        <a:srgbClr val="6E6E6E"/>
      </a:accent2>
      <a:accent3>
        <a:srgbClr val="8C3291"/>
      </a:accent3>
      <a:accent4>
        <a:srgbClr val="504696"/>
      </a:accent4>
      <a:accent5>
        <a:srgbClr val="C8DC46"/>
      </a:accent5>
      <a:accent6>
        <a:srgbClr val="F05A28"/>
      </a:accent6>
      <a:hlink>
        <a:srgbClr val="37B4AA"/>
      </a:hlink>
      <a:folHlink>
        <a:srgbClr val="37B4AA"/>
      </a:folHlink>
    </a:clrScheme>
    <a:fontScheme name="KA_I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>
          <a:defRPr sz="120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KA IM Template (16-9).potx" id="{18C0AE35-647F-4EF9-99B5-152E2F9D01FD}" vid="{31D5DE4E-C7A7-4501-B7E3-C0B24D135B08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Comments xmlns="0022f8ec-3f00-426d-93ee-d3acfc45c7e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040403CD855C4D83C08F36D8A6D909" ma:contentTypeVersion="1" ma:contentTypeDescription="Create a new document." ma:contentTypeScope="" ma:versionID="753240eb67d12d36ebcf1b27d94c0b34">
  <xsd:schema xmlns:xsd="http://www.w3.org/2001/XMLSchema" xmlns:p="http://schemas.microsoft.com/office/2006/metadata/properties" xmlns:ns2="0022f8ec-3f00-426d-93ee-d3acfc45c7e8" targetNamespace="http://schemas.microsoft.com/office/2006/metadata/properties" ma:root="true" ma:fieldsID="92addc61d3e6f11238d6331d421b48fb" ns2:_="">
    <xsd:import namespace="0022f8ec-3f00-426d-93ee-d3acfc45c7e8"/>
    <xsd:element name="properties">
      <xsd:complexType>
        <xsd:sequence>
          <xsd:element name="documentManagement">
            <xsd:complexType>
              <xsd:all>
                <xsd:element ref="ns2:Comment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0022f8ec-3f00-426d-93ee-d3acfc45c7e8" elementFormDefault="qualified">
    <xsd:import namespace="http://schemas.microsoft.com/office/2006/documentManagement/types"/>
    <xsd:element name="Comments" ma:index="8" nillable="true" ma:displayName="Comments" ma:internalName="Comments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B3755195-4951-4459-B1E4-5861D1C1476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1C3A7E-17A1-4FA7-9367-ECE79036997F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0022f8ec-3f00-426d-93ee-d3acfc45c7e8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7AEC82E-2BFE-4C62-8847-A0FF1ABC91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22f8ec-3f00-426d-93ee-d3acfc45c7e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KA IM Template (16-9) (3)</Template>
  <TotalTime>1805</TotalTime>
  <Words>1208</Words>
  <Application>Microsoft Office PowerPoint</Application>
  <PresentationFormat>On-screen Show (16:9)</PresentationFormat>
  <Paragraphs>283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Logo Slides w/ copyright</vt:lpstr>
      <vt:lpstr>Title Slides</vt:lpstr>
      <vt:lpstr>Content Slides</vt:lpstr>
      <vt:lpstr>Statement Slides</vt:lpstr>
      <vt:lpstr>Divider Slides</vt:lpstr>
      <vt:lpstr>Picture Divider Slides</vt:lpstr>
      <vt:lpstr>Kodak Alaris Capture Pro &amp; Info Input Solution  Software Overview  Kelly Garvey Software Business Development &amp; Mike Paternoster Professional Services / Info Input Guru </vt:lpstr>
      <vt:lpstr>Alaris (Kodak Alaris) Software Program 2018</vt:lpstr>
      <vt:lpstr>Alaris (Kodak Alaris) Capture Offerings</vt:lpstr>
      <vt:lpstr>Kodak Capture Pro Differentiation</vt:lpstr>
      <vt:lpstr>KCP - Opportunity Targeting</vt:lpstr>
      <vt:lpstr>Alaris i4x50 / i5x50 Capture Pro Enhancement Option </vt:lpstr>
      <vt:lpstr>Kodak Info Input Differentiation</vt:lpstr>
      <vt:lpstr>KIIS - Opportunity Targeting</vt:lpstr>
      <vt:lpstr>KIIS Web Capture Impact Areas / Business Challenges </vt:lpstr>
      <vt:lpstr>Key Software Win  - USC</vt:lpstr>
      <vt:lpstr>Partner Key Takeaways</vt:lpstr>
      <vt:lpstr>Kodak Alaris Professional Services</vt:lpstr>
      <vt:lpstr>Technical Support:    Contact Info, Positioning, Tech Questions</vt:lpstr>
      <vt:lpstr>Alaris Battlecard - Capture Pro / Info Input Solution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Maia Mosillo</dc:creator>
  <cp:keywords>Corporate</cp:keywords>
  <dc:description>Built by www.mediasterling.com</dc:description>
  <cp:lastModifiedBy>Marga Markus</cp:lastModifiedBy>
  <cp:revision>87</cp:revision>
  <dcterms:created xsi:type="dcterms:W3CDTF">2017-04-17T00:57:40Z</dcterms:created>
  <dcterms:modified xsi:type="dcterms:W3CDTF">2018-05-24T20:02:54Z</dcterms:modified>
</cp:coreProperties>
</file>